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1" r:id="rId2"/>
    <p:sldMasterId id="2147483693" r:id="rId3"/>
  </p:sldMasterIdLst>
  <p:notesMasterIdLst>
    <p:notesMasterId r:id="rId26"/>
  </p:notesMasterIdLst>
  <p:sldIdLst>
    <p:sldId id="262" r:id="rId4"/>
    <p:sldId id="289" r:id="rId5"/>
    <p:sldId id="263" r:id="rId6"/>
    <p:sldId id="264" r:id="rId7"/>
    <p:sldId id="277" r:id="rId8"/>
    <p:sldId id="267" r:id="rId9"/>
    <p:sldId id="278" r:id="rId10"/>
    <p:sldId id="269" r:id="rId11"/>
    <p:sldId id="285" r:id="rId12"/>
    <p:sldId id="286" r:id="rId13"/>
    <p:sldId id="287" r:id="rId14"/>
    <p:sldId id="288" r:id="rId15"/>
    <p:sldId id="279" r:id="rId16"/>
    <p:sldId id="284" r:id="rId17"/>
    <p:sldId id="280" r:id="rId18"/>
    <p:sldId id="281" r:id="rId19"/>
    <p:sldId id="282" r:id="rId20"/>
    <p:sldId id="291" r:id="rId21"/>
    <p:sldId id="292" r:id="rId22"/>
    <p:sldId id="272" r:id="rId23"/>
    <p:sldId id="259" r:id="rId24"/>
    <p:sldId id="29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BFA"/>
    <a:srgbClr val="008FE1"/>
    <a:srgbClr val="FF1F6F"/>
    <a:srgbClr val="12263F"/>
    <a:srgbClr val="FBCD03"/>
    <a:srgbClr val="13D5AF"/>
    <a:srgbClr val="FFFBF5"/>
    <a:srgbClr val="FFFBEE"/>
    <a:srgbClr val="EC6D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86" autoAdjust="0"/>
    <p:restoredTop sz="60408" autoAdjust="0"/>
  </p:normalViewPr>
  <p:slideViewPr>
    <p:cSldViewPr snapToGrid="0" showGuides="1">
      <p:cViewPr varScale="1">
        <p:scale>
          <a:sx n="69" d="100"/>
          <a:sy n="69" d="100"/>
        </p:scale>
        <p:origin x="228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erine Fowler" userId="df72647d-04a6-4222-aa06-01ae361a3b23" providerId="ADAL" clId="{157D117D-2976-4FA4-B20A-698A7A622D42}"/>
    <pc:docChg chg="modSld">
      <pc:chgData name="Katherine Fowler" userId="df72647d-04a6-4222-aa06-01ae361a3b23" providerId="ADAL" clId="{157D117D-2976-4FA4-B20A-698A7A622D42}" dt="2023-01-30T14:11:26.981" v="1" actId="1076"/>
      <pc:docMkLst>
        <pc:docMk/>
      </pc:docMkLst>
      <pc:sldChg chg="modSp mod">
        <pc:chgData name="Katherine Fowler" userId="df72647d-04a6-4222-aa06-01ae361a3b23" providerId="ADAL" clId="{157D117D-2976-4FA4-B20A-698A7A622D42}" dt="2023-01-30T14:11:26.981" v="1" actId="1076"/>
        <pc:sldMkLst>
          <pc:docMk/>
          <pc:sldMk cId="4153248075" sldId="285"/>
        </pc:sldMkLst>
        <pc:picChg chg="mod">
          <ac:chgData name="Katherine Fowler" userId="df72647d-04a6-4222-aa06-01ae361a3b23" providerId="ADAL" clId="{157D117D-2976-4FA4-B20A-698A7A622D42}" dt="2023-01-30T14:11:26.981" v="1" actId="1076"/>
          <ac:picMkLst>
            <pc:docMk/>
            <pc:sldMk cId="4153248075" sldId="285"/>
            <ac:picMk id="11" creationId="{D199A97B-8EED-5CCF-F4C5-3CA4410773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EF1F7B-0A23-4E76-BA07-A7DB1472CB8C}" type="datetimeFigureOut">
              <a:rPr lang="en-GB" smtClean="0"/>
              <a:t>11/11/2023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4148C5-8DAD-4DB5-873E-0677150B1412}" type="slidenum">
              <a:rPr lang="en-GB" smtClean="0"/>
              <a:t>‹#›</a:t>
            </a:fld>
            <a:endParaRPr lang="en-GB"/>
          </a:p>
        </p:txBody>
      </p:sp>
    </p:spTree>
    <p:extLst>
      <p:ext uri="{BB962C8B-B14F-4D97-AF65-F5344CB8AC3E}">
        <p14:creationId xmlns:p14="http://schemas.microsoft.com/office/powerpoint/2010/main" val="1173921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may want to begin this assembly by reminding pupils that they can speak to your DSL or any member of staff at any time, if they have any worries or concerns about their online safety.</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a:t>
            </a:fld>
            <a:endParaRPr lang="en-GB"/>
          </a:p>
        </p:txBody>
      </p:sp>
    </p:spTree>
    <p:extLst>
      <p:ext uri="{BB962C8B-B14F-4D97-AF65-F5344CB8AC3E}">
        <p14:creationId xmlns:p14="http://schemas.microsoft.com/office/powerpoint/2010/main" val="366918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Briefly introduce what the assembly is going to cover by clicking to reveal each topic:</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The pros and cons of our lives online</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How we can stay safe online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What to do if something worries or concerns us </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3</a:t>
            </a:fld>
            <a:endParaRPr lang="en-GB"/>
          </a:p>
        </p:txBody>
      </p:sp>
    </p:spTree>
    <p:extLst>
      <p:ext uri="{BB962C8B-B14F-4D97-AF65-F5344CB8AC3E}">
        <p14:creationId xmlns:p14="http://schemas.microsoft.com/office/powerpoint/2010/main" val="27823004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4</a:t>
            </a:fld>
            <a:endParaRPr lang="en-GB"/>
          </a:p>
        </p:txBody>
      </p:sp>
    </p:spTree>
    <p:extLst>
      <p:ext uri="{BB962C8B-B14F-4D97-AF65-F5344CB8AC3E}">
        <p14:creationId xmlns:p14="http://schemas.microsoft.com/office/powerpoint/2010/main" val="53053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Emphasise that you aren’t here to tell pupils to stay away from the internet – there are so many positives about the online world.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Ask: what does online life look like for pupils? </a:t>
            </a:r>
            <a:r>
              <a:rPr lang="en-GB" sz="1200" kern="1200" dirty="0">
                <a:solidFill>
                  <a:schemeClr val="tx1"/>
                </a:solidFill>
                <a:effectLst/>
                <a:latin typeface="+mn-lt"/>
                <a:ea typeface="+mn-ea"/>
                <a:cs typeface="+mn-cs"/>
              </a:rPr>
              <a:t>What do they get up to, and what do they enjoy?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Allow a moment for pupils to think about this before moving on.</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5</a:t>
            </a:fld>
            <a:endParaRPr lang="en-GB"/>
          </a:p>
        </p:txBody>
      </p:sp>
    </p:spTree>
    <p:extLst>
      <p:ext uri="{BB962C8B-B14F-4D97-AF65-F5344CB8AC3E}">
        <p14:creationId xmlns:p14="http://schemas.microsoft.com/office/powerpoint/2010/main" val="4133536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Click to reveal the statements one by one.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Explain that these are some of the most common things that people enjoy doing online. You could ask for a show of hands to see who does each of these things.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Elaborate on each point, for example:</a:t>
            </a:r>
          </a:p>
          <a:p>
            <a:pPr lvl="0"/>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Talk about the different games that are available online/you are aware your pupils play, like Roblox or Fortnite</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Talk about different forms of streaming service, e.g. watching gaming streams on Twitch, or watching films and TV shows on streaming services like Netflix and Disney+</a:t>
            </a:r>
          </a:p>
          <a:p>
            <a:pPr lvl="0"/>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Talk about different forms of social media, and how they’re used, e.g. sharing pictures and sending DMs on Instagram, filming and watching videos on TikTok, sharing pictures on Snapchat</a:t>
            </a:r>
          </a:p>
          <a:p>
            <a:r>
              <a:rPr lang="en-US"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Emphasise that these are all really fun things to do with friends, and that you’re not trying to put pupils off using the internet for these purposes.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However,</a:t>
            </a:r>
            <a:r>
              <a:rPr lang="en-GB" sz="1200" kern="1200" baseline="0" dirty="0">
                <a:solidFill>
                  <a:schemeClr val="tx1"/>
                </a:solidFill>
                <a:effectLst/>
                <a:latin typeface="+mn-lt"/>
                <a:ea typeface="+mn-ea"/>
                <a:cs typeface="+mn-cs"/>
              </a:rPr>
              <a:t> pupils must be informed of the potential dangers so they can continue to use these services safely.</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6</a:t>
            </a:fld>
            <a:endParaRPr lang="en-GB"/>
          </a:p>
        </p:txBody>
      </p:sp>
    </p:spTree>
    <p:extLst>
      <p:ext uri="{BB962C8B-B14F-4D97-AF65-F5344CB8AC3E}">
        <p14:creationId xmlns:p14="http://schemas.microsoft.com/office/powerpoint/2010/main" val="23979021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Ask: what are the dangers online?</a:t>
            </a:r>
          </a:p>
          <a:p>
            <a:endParaRPr lang="en-GB" dirty="0"/>
          </a:p>
          <a:p>
            <a:r>
              <a:rPr lang="en-GB" dirty="0"/>
              <a:t>Give pupils a moment to think of what some of the dangers might be.</a:t>
            </a:r>
          </a:p>
        </p:txBody>
      </p:sp>
      <p:sp>
        <p:nvSpPr>
          <p:cNvPr id="4" name="Slide Number Placeholder 3"/>
          <p:cNvSpPr>
            <a:spLocks noGrp="1"/>
          </p:cNvSpPr>
          <p:nvPr>
            <p:ph type="sldNum" sz="quarter" idx="5"/>
          </p:nvPr>
        </p:nvSpPr>
        <p:spPr/>
        <p:txBody>
          <a:bodyPr/>
          <a:lstStyle/>
          <a:p>
            <a:fld id="{5F4148C5-8DAD-4DB5-873E-0677150B1412}" type="slidenum">
              <a:rPr lang="en-GB" smtClean="0"/>
              <a:t>7</a:t>
            </a:fld>
            <a:endParaRPr lang="en-GB"/>
          </a:p>
        </p:txBody>
      </p:sp>
    </p:spTree>
    <p:extLst>
      <p:ext uri="{BB962C8B-B14F-4D97-AF65-F5344CB8AC3E}">
        <p14:creationId xmlns:p14="http://schemas.microsoft.com/office/powerpoint/2010/main" val="897052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Emphasise that this isn’t</a:t>
            </a:r>
            <a:r>
              <a:rPr lang="en-GB" b="1" baseline="0" dirty="0"/>
              <a:t> an</a:t>
            </a:r>
            <a:r>
              <a:rPr lang="en-GB" b="1" dirty="0"/>
              <a:t> entire list of dangers</a:t>
            </a:r>
            <a:r>
              <a:rPr lang="en-GB" dirty="0"/>
              <a:t>, but some of the most common. Elaborate on each as it appears:</a:t>
            </a:r>
          </a:p>
          <a:p>
            <a:endParaRPr lang="en-GB" dirty="0"/>
          </a:p>
          <a:p>
            <a:pPr marL="171450" indent="-171450">
              <a:buFont typeface="Arial" panose="020B0604020202020204" pitchFamily="34" charset="0"/>
              <a:buChar char="•"/>
            </a:pPr>
            <a:r>
              <a:rPr lang="en-GB" b="1" dirty="0"/>
              <a:t>Lack of privacy </a:t>
            </a:r>
            <a:r>
              <a:rPr lang="en-GB" dirty="0"/>
              <a:t>– are pupils keeping their profiles private, or can anyone see their pictures and videos? If they’re public, anyone can</a:t>
            </a:r>
            <a:r>
              <a:rPr lang="en-GB" baseline="0" dirty="0"/>
              <a:t> </a:t>
            </a:r>
            <a:r>
              <a:rPr lang="en-GB" dirty="0"/>
              <a:t>do whatever they want with them, including </a:t>
            </a:r>
            <a:r>
              <a:rPr lang="en-GB" dirty="0" err="1"/>
              <a:t>photoshopping</a:t>
            </a:r>
            <a:r>
              <a:rPr lang="en-GB" baseline="0" dirty="0"/>
              <a:t> </a:t>
            </a:r>
            <a:r>
              <a:rPr lang="en-GB" dirty="0"/>
              <a:t>and sharing</a:t>
            </a:r>
            <a:r>
              <a:rPr lang="en-GB" baseline="0" dirty="0"/>
              <a:t> them </a:t>
            </a:r>
            <a:r>
              <a:rPr lang="en-GB" dirty="0"/>
              <a:t>across the internet. Your social media may also give away personal details like where you live or where you go to school </a:t>
            </a:r>
            <a:r>
              <a:rPr lang="en-US" sz="1200" kern="1200" dirty="0">
                <a:solidFill>
                  <a:schemeClr val="tx1"/>
                </a:solidFill>
                <a:effectLst/>
                <a:latin typeface="+mn-lt"/>
                <a:ea typeface="+mn-ea"/>
                <a:cs typeface="+mn-cs"/>
              </a:rPr>
              <a:t>– this information could be used for stalking or identity theft</a:t>
            </a:r>
          </a:p>
          <a:p>
            <a:pPr marL="171450" indent="-171450">
              <a:buFont typeface="Arial" panose="020B0604020202020204" pitchFamily="34" charset="0"/>
              <a:buChar char="•"/>
            </a:pPr>
            <a:r>
              <a:rPr lang="en-GB" b="1" dirty="0"/>
              <a:t>Seeing inappropriate content </a:t>
            </a:r>
            <a:r>
              <a:rPr lang="en-GB" dirty="0"/>
              <a:t>– gaming websites and anything that uses algorithms to suggest content (e.g. Instagram, YouTube) carry a risk of showing content that is inappropriate for under-18s. There are plenty of stories in the news about children coming across games of a sexual nature on Roblox, with no warnings or age restrictions. Algorithms such as the “for you page” on TikTok have also been in the news for presenting children with self-harm and pro-eating disorder content</a:t>
            </a:r>
          </a:p>
          <a:p>
            <a:pPr marL="171450" indent="-171450">
              <a:buFont typeface="Arial" panose="020B0604020202020204" pitchFamily="34" charset="0"/>
              <a:buChar char="•"/>
            </a:pPr>
            <a:r>
              <a:rPr lang="en-GB" b="1" dirty="0"/>
              <a:t>Cyber-bullying</a:t>
            </a:r>
            <a:r>
              <a:rPr lang="en-GB" dirty="0"/>
              <a:t> – it’s very easy to say things online that you wouldn’t say to a person in real life. This might include</a:t>
            </a:r>
            <a:r>
              <a:rPr lang="en-GB" baseline="0" dirty="0"/>
              <a:t> </a:t>
            </a:r>
            <a:r>
              <a:rPr lang="en-GB" dirty="0"/>
              <a:t>sending bullying WhatsApp messages or DMs on social media, or sharing images of a person without their consent to ridicule or embarrass them</a:t>
            </a:r>
          </a:p>
          <a:p>
            <a:pPr marL="171450" indent="-171450">
              <a:buFont typeface="Arial" panose="020B0604020202020204" pitchFamily="34" charset="0"/>
              <a:buChar char="•"/>
            </a:pPr>
            <a:r>
              <a:rPr lang="en-GB" b="1" dirty="0"/>
              <a:t>Talking</a:t>
            </a:r>
            <a:r>
              <a:rPr lang="en-GB" b="1" baseline="0" dirty="0"/>
              <a:t> to</a:t>
            </a:r>
            <a:r>
              <a:rPr lang="en-GB" b="1" dirty="0"/>
              <a:t> strangers </a:t>
            </a:r>
            <a:r>
              <a:rPr lang="en-GB" dirty="0"/>
              <a:t>– it’s easy to start up conversations with strangers online, especially if you’re playing the same games. You may well feel like you’re making friends in these online communities, and someone may suggest meeting up. Remember that people aren’t always who they say they are, and that gaming and other online chat services are a common way for groomers to find young people. Never meet up with anyone who you don’t already know from real life, and</a:t>
            </a:r>
            <a:r>
              <a:rPr lang="en-GB" baseline="0" dirty="0"/>
              <a:t> never</a:t>
            </a:r>
            <a:r>
              <a:rPr lang="en-GB" dirty="0"/>
              <a:t> trust the information that strangers give you about themselves</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Explain that you’re now going to</a:t>
            </a:r>
            <a:r>
              <a:rPr lang="en-GB" baseline="0" dirty="0"/>
              <a:t> share </a:t>
            </a:r>
            <a:r>
              <a:rPr lang="en-GB" dirty="0"/>
              <a:t>some true stories based on these issues.</a:t>
            </a:r>
          </a:p>
        </p:txBody>
      </p:sp>
      <p:sp>
        <p:nvSpPr>
          <p:cNvPr id="4" name="Slide Number Placeholder 3"/>
          <p:cNvSpPr>
            <a:spLocks noGrp="1"/>
          </p:cNvSpPr>
          <p:nvPr>
            <p:ph type="sldNum" sz="quarter" idx="5"/>
          </p:nvPr>
        </p:nvSpPr>
        <p:spPr/>
        <p:txBody>
          <a:bodyPr/>
          <a:lstStyle/>
          <a:p>
            <a:fld id="{5F4148C5-8DAD-4DB5-873E-0677150B1412}" type="slidenum">
              <a:rPr lang="en-GB" smtClean="0"/>
              <a:t>8</a:t>
            </a:fld>
            <a:endParaRPr lang="en-GB"/>
          </a:p>
        </p:txBody>
      </p:sp>
    </p:spTree>
    <p:extLst>
      <p:ext uri="{BB962C8B-B14F-4D97-AF65-F5344CB8AC3E}">
        <p14:creationId xmlns:p14="http://schemas.microsoft.com/office/powerpoint/2010/main" val="1890346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Share this story, based on a true case:</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Zahra was in year 11. She had public social media accounts on Instagram, TikTok and Twitter, all using her real name as her username. She shared videos and pictures online of her getting drunk with friends, and left comments on other people’s posts criticising their appearance</a:t>
            </a:r>
            <a:r>
              <a:rPr lang="en-GB" baseline="0" dirty="0"/>
              <a:t> </a:t>
            </a:r>
            <a:r>
              <a:rPr lang="en-US" sz="1200" kern="1200" dirty="0">
                <a:solidFill>
                  <a:schemeClr val="tx1"/>
                </a:solidFill>
                <a:effectLst/>
                <a:latin typeface="+mn-lt"/>
                <a:ea typeface="+mn-ea"/>
                <a:cs typeface="+mn-cs"/>
              </a:rPr>
              <a:t>–</a:t>
            </a:r>
            <a:r>
              <a:rPr lang="en-GB" dirty="0"/>
              <a:t> most often things she wouldn’t</a:t>
            </a:r>
            <a:r>
              <a:rPr lang="en-GB" baseline="0" dirty="0"/>
              <a:t> </a:t>
            </a:r>
            <a:r>
              <a:rPr lang="en-GB" dirty="0"/>
              <a:t>say to someone’s face. She started looking for weekend jobs but kept being turned down. When she asked for feedback, one job got back to her and told her that they’d searched her name in Google, and found all of her mean comments and inappropriate videos. Even after she made her profiles private, some of the images still came up in Google.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9</a:t>
            </a:fld>
            <a:endParaRPr lang="en-GB"/>
          </a:p>
        </p:txBody>
      </p:sp>
    </p:spTree>
    <p:extLst>
      <p:ext uri="{BB962C8B-B14F-4D97-AF65-F5344CB8AC3E}">
        <p14:creationId xmlns:p14="http://schemas.microsoft.com/office/powerpoint/2010/main" val="3254468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GB" b="1" dirty="0"/>
              <a:t>Share this story, based on a true case: </a:t>
            </a:r>
          </a:p>
          <a:p>
            <a:pPr marL="0" lvl="0" indent="0">
              <a:buFont typeface="Arial" panose="020B0604020202020204" pitchFamily="34" charset="0"/>
              <a:buNone/>
            </a:pPr>
            <a:endParaRPr lang="en-GB" b="1" dirty="0"/>
          </a:p>
          <a:p>
            <a:pPr marL="0" lvl="0" indent="0">
              <a:buFont typeface="Arial" panose="020B0604020202020204" pitchFamily="34" charset="0"/>
              <a:buNone/>
            </a:pPr>
            <a:r>
              <a:rPr lang="en-GB" b="0" dirty="0"/>
              <a:t>Sam was in year 8 and loved playing on Roblox after school. While exploring a virtual world in the game, he found a group of avatars not wearing any clothes. In the chat, the players were discussing various sexual acts, and some of the avatars were simulating having sex. The game Sam was in did not have any age restrictions set on it, meaning he and children who were even younger were able to come across this content completely by accident. Sam felt very uncomfortable about seeing this, and was worried that he might get into trouble for seeing content he wasn’t old enough to see.</a:t>
            </a:r>
            <a:endParaRPr lang="en-GB" b="1" dirty="0"/>
          </a:p>
        </p:txBody>
      </p:sp>
      <p:sp>
        <p:nvSpPr>
          <p:cNvPr id="4" name="Slide Number Placeholder 3"/>
          <p:cNvSpPr>
            <a:spLocks noGrp="1"/>
          </p:cNvSpPr>
          <p:nvPr>
            <p:ph type="sldNum" sz="quarter" idx="5"/>
          </p:nvPr>
        </p:nvSpPr>
        <p:spPr/>
        <p:txBody>
          <a:bodyPr/>
          <a:lstStyle/>
          <a:p>
            <a:fld id="{5F4148C5-8DAD-4DB5-873E-0677150B1412}" type="slidenum">
              <a:rPr lang="en-GB" smtClean="0"/>
              <a:t>10</a:t>
            </a:fld>
            <a:endParaRPr lang="en-GB"/>
          </a:p>
        </p:txBody>
      </p:sp>
    </p:spTree>
    <p:extLst>
      <p:ext uri="{BB962C8B-B14F-4D97-AF65-F5344CB8AC3E}">
        <p14:creationId xmlns:p14="http://schemas.microsoft.com/office/powerpoint/2010/main" val="153358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Share this story, based on a true case: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Videk</a:t>
            </a:r>
            <a:r>
              <a:rPr lang="en-GB" dirty="0"/>
              <a:t>, a boy in year 10, had a public Instagram account, which included several selfies. At school, he became aware that people were talking about him and laughing.</a:t>
            </a:r>
            <a:r>
              <a:rPr lang="en-GB" baseline="0" dirty="0"/>
              <a:t> </a:t>
            </a:r>
            <a:r>
              <a:rPr lang="en-GB" dirty="0"/>
              <a:t>Eventually, one of his classmates showed him another public Instagram account, where people had taken his selfies and photoshopped them in a variety of embarrassing ways. </a:t>
            </a:r>
            <a:r>
              <a:rPr lang="en-GB" dirty="0" err="1"/>
              <a:t>Videk</a:t>
            </a:r>
            <a:r>
              <a:rPr lang="en-GB" dirty="0"/>
              <a:t> immediately deleted his own Instagram account, but had no power over this fake account that someone else had set up. Ultimately, he’d lost control of his photos by putting them up publicly on Instagram, and now had no power to stop this fake account beyond using Instagram’s reporting tools.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11</a:t>
            </a:fld>
            <a:endParaRPr lang="en-GB"/>
          </a:p>
        </p:txBody>
      </p:sp>
    </p:spTree>
    <p:extLst>
      <p:ext uri="{BB962C8B-B14F-4D97-AF65-F5344CB8AC3E}">
        <p14:creationId xmlns:p14="http://schemas.microsoft.com/office/powerpoint/2010/main" val="1977450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Share this story, based on a true case: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Sonia, a girl in year 9, started chatting to “Nadine” and her brother “Finn” over Instagram DMs. Sonia, Nadine and Finn all had similar tastes in music and lived in the same town, and quickly became friendly. Nadine said she was 14, like Sonia, and her brother was 12. Finn started to send flirty messages privately to Sonia, which escalated to asking her</a:t>
            </a:r>
            <a:r>
              <a:rPr lang="en-GB" b="0" baseline="0" dirty="0"/>
              <a:t> to send sexually explicit photos</a:t>
            </a:r>
            <a:r>
              <a:rPr lang="en-GB" b="0" dirty="0"/>
              <a:t>. Sonia thought they were boyfriend and girlfriend at this stage, and shared the pictures willingly. She made plans to meet up with Finn and Nadine at the local</a:t>
            </a:r>
            <a:r>
              <a:rPr lang="en-GB" b="0" baseline="0" dirty="0"/>
              <a:t> </a:t>
            </a:r>
            <a:r>
              <a:rPr lang="en-GB" b="0" dirty="0"/>
              <a:t>shopping centre, but when she got to the meeting point, a man was waiting for her. She quickly left and reported what had happened to the police. The man was later found guilty of multiple counts of grooming and possessing explicit photos of children.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12</a:t>
            </a:fld>
            <a:endParaRPr lang="en-GB"/>
          </a:p>
        </p:txBody>
      </p:sp>
    </p:spTree>
    <p:extLst>
      <p:ext uri="{BB962C8B-B14F-4D97-AF65-F5344CB8AC3E}">
        <p14:creationId xmlns:p14="http://schemas.microsoft.com/office/powerpoint/2010/main" val="994487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Ask: how do we stay safe online?</a:t>
            </a:r>
            <a:r>
              <a:rPr lang="en-US"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Click to reveal the points one by one, using</a:t>
            </a:r>
            <a:r>
              <a:rPr lang="en-GB" sz="1200" kern="1200" baseline="0" dirty="0">
                <a:solidFill>
                  <a:schemeClr val="tx1"/>
                </a:solidFill>
                <a:effectLst/>
                <a:latin typeface="+mn-lt"/>
                <a:ea typeface="+mn-ea"/>
                <a:cs typeface="+mn-cs"/>
              </a:rPr>
              <a:t> these notes to elaborate</a:t>
            </a:r>
            <a:r>
              <a:rPr lang="en-GB" sz="1200" kern="1200" dirty="0">
                <a:solidFill>
                  <a:schemeClr val="tx1"/>
                </a:solidFill>
                <a:effectLst/>
                <a:latin typeface="+mn-lt"/>
                <a:ea typeface="+mn-ea"/>
                <a:cs typeface="+mn-cs"/>
              </a:rPr>
              <a:t>:</a:t>
            </a:r>
          </a:p>
          <a:p>
            <a:endParaRPr lang="en-GB"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Keep your identity secret</a:t>
            </a:r>
            <a:r>
              <a:rPr lang="en-US" sz="1200" kern="1200" dirty="0">
                <a:solidFill>
                  <a:schemeClr val="tx1"/>
                </a:solidFill>
                <a:effectLst/>
                <a:latin typeface="+mn-lt"/>
                <a:ea typeface="+mn-ea"/>
                <a:cs typeface="+mn-cs"/>
              </a:rPr>
              <a:t> – this can include making any online profiles private and creating usernames that don’t use your real name. Don’t tell people your real name, address, school or any other identifying details</a:t>
            </a:r>
          </a:p>
          <a:p>
            <a:pPr lvl="0"/>
            <a:endParaRPr lang="en-GB"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Report anything upsetting or</a:t>
            </a:r>
            <a:r>
              <a:rPr lang="en-US" sz="1200" b="1" kern="1200" baseline="0" dirty="0">
                <a:solidFill>
                  <a:schemeClr val="tx1"/>
                </a:solidFill>
                <a:effectLst/>
                <a:latin typeface="+mn-lt"/>
                <a:ea typeface="+mn-ea"/>
                <a:cs typeface="+mn-cs"/>
              </a:rPr>
              <a:t> worrying</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gaming sites and social media apps all have methods to report upsetting content and block particular users who are harassing you or being abusive in any way. If you see something you feel you shouldn’t have seen, e.g. sexual images, then don’t share these any further, but it</a:t>
            </a:r>
            <a:r>
              <a:rPr lang="en-US" sz="1200" kern="1200" baseline="0" dirty="0">
                <a:solidFill>
                  <a:schemeClr val="tx1"/>
                </a:solidFill>
                <a:effectLst/>
                <a:latin typeface="+mn-lt"/>
                <a:ea typeface="+mn-ea"/>
                <a:cs typeface="+mn-cs"/>
              </a:rPr>
              <a:t> is</a:t>
            </a:r>
            <a:r>
              <a:rPr lang="en-US" sz="1200" kern="1200" dirty="0">
                <a:solidFill>
                  <a:schemeClr val="tx1"/>
                </a:solidFill>
                <a:effectLst/>
                <a:latin typeface="+mn-lt"/>
                <a:ea typeface="+mn-ea"/>
                <a:cs typeface="+mn-cs"/>
              </a:rPr>
              <a:t> a good idea to take a screengrab of anything upsetting so you can share these with your trusted adults. You can also report online sexual abuse to CEOP</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 Child Exploitation and Online Protection Centre)</a:t>
            </a:r>
          </a:p>
          <a:p>
            <a:pPr lvl="0"/>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Tell adults you trust about what you’re doing</a:t>
            </a:r>
            <a:r>
              <a:rPr lang="en-US" sz="1200" kern="1200" dirty="0">
                <a:solidFill>
                  <a:schemeClr val="tx1"/>
                </a:solidFill>
                <a:effectLst/>
                <a:latin typeface="+mn-lt"/>
                <a:ea typeface="+mn-ea"/>
                <a:cs typeface="+mn-cs"/>
              </a:rPr>
              <a:t> – share what you get up to with the adults in your life.</a:t>
            </a:r>
            <a:r>
              <a:rPr lang="en-US" sz="1200" kern="1200" baseline="0" dirty="0">
                <a:solidFill>
                  <a:schemeClr val="tx1"/>
                </a:solidFill>
                <a:effectLst/>
                <a:latin typeface="+mn-lt"/>
                <a:ea typeface="+mn-ea"/>
                <a:cs typeface="+mn-cs"/>
              </a:rPr>
              <a:t> Talking about your online life is so important </a:t>
            </a:r>
            <a:r>
              <a:rPr lang="en-US" sz="1200" kern="1200" dirty="0">
                <a:solidFill>
                  <a:schemeClr val="tx1"/>
                </a:solidFill>
                <a:effectLst/>
                <a:latin typeface="+mn-lt"/>
                <a:ea typeface="+mn-ea"/>
                <a:cs typeface="+mn-cs"/>
              </a:rPr>
              <a:t>– this</a:t>
            </a:r>
            <a:r>
              <a:rPr lang="en-US" sz="1200" kern="1200" baseline="0" dirty="0">
                <a:solidFill>
                  <a:schemeClr val="tx1"/>
                </a:solidFill>
                <a:effectLst/>
                <a:latin typeface="+mn-lt"/>
                <a:ea typeface="+mn-ea"/>
                <a:cs typeface="+mn-cs"/>
              </a:rPr>
              <a:t> doesn’t just have to be when something goes wrong!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Be honest if something worries you</a:t>
            </a:r>
            <a:r>
              <a:rPr lang="en-US" sz="1200" kern="1200" dirty="0">
                <a:solidFill>
                  <a:schemeClr val="tx1"/>
                </a:solidFill>
                <a:effectLst/>
                <a:latin typeface="+mn-lt"/>
                <a:ea typeface="+mn-ea"/>
                <a:cs typeface="+mn-cs"/>
              </a:rPr>
              <a:t> – adults want to help, and if you do see something upsetting, it’s important not to keep it to yourself. Don’t worry about getting in trouble – telling someone will help make sure that you’re safe </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13</a:t>
            </a:fld>
            <a:endParaRPr lang="en-GB"/>
          </a:p>
        </p:txBody>
      </p:sp>
    </p:spTree>
    <p:extLst>
      <p:ext uri="{BB962C8B-B14F-4D97-AF65-F5344CB8AC3E}">
        <p14:creationId xmlns:p14="http://schemas.microsoft.com/office/powerpoint/2010/main" val="1995188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Ask:</a:t>
            </a:r>
            <a:r>
              <a:rPr lang="en-GB" b="1" baseline="0" dirty="0"/>
              <a:t> who can we talk to if we feel worried?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pupils that it’s not just their parents</a:t>
            </a:r>
            <a:r>
              <a:rPr lang="en-GB" baseline="0" dirty="0"/>
              <a:t> </a:t>
            </a:r>
            <a:r>
              <a:rPr lang="en-GB" dirty="0"/>
              <a:t>they can talk to if they’re worried.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Any member of staff in school will listen and help if they need to talk, or they could go to another trusted adult within their family.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them that your DSL is always available and talk abut any other procedures in your school</a:t>
            </a:r>
            <a:r>
              <a:rPr lang="en-GB" baseline="0" dirty="0"/>
              <a:t> (e.g. worry boxes).</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14</a:t>
            </a:fld>
            <a:endParaRPr lang="en-GB"/>
          </a:p>
        </p:txBody>
      </p:sp>
    </p:spTree>
    <p:extLst>
      <p:ext uri="{BB962C8B-B14F-4D97-AF65-F5344CB8AC3E}">
        <p14:creationId xmlns:p14="http://schemas.microsoft.com/office/powerpoint/2010/main" val="1305113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Recap the main points of the assembly</a:t>
            </a:r>
            <a:r>
              <a:rPr lang="en-GB" dirty="0"/>
              <a:t>, using the</a:t>
            </a:r>
            <a:r>
              <a:rPr lang="en-GB" baseline="0" dirty="0"/>
              <a:t> tips on this slide and the next</a:t>
            </a:r>
            <a:r>
              <a:rPr lang="en-GB" dirty="0"/>
              <a:t> to help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15</a:t>
            </a:fld>
            <a:endParaRPr lang="en-GB"/>
          </a:p>
        </p:txBody>
      </p:sp>
    </p:spTree>
    <p:extLst>
      <p:ext uri="{BB962C8B-B14F-4D97-AF65-F5344CB8AC3E}">
        <p14:creationId xmlns:p14="http://schemas.microsoft.com/office/powerpoint/2010/main" val="4165138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MS Mincho" panose="02020609040205080304" pitchFamily="49" charset="-128"/>
                <a:cs typeface="Times New Roman" panose="02020603050405020304" pitchFamily="18" charset="0"/>
              </a:rPr>
              <a:t>If you have our ’10 ways to stay safe online’ posters displayed, let pupils know where they can find them.</a:t>
            </a:r>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16</a:t>
            </a:fld>
            <a:endParaRPr lang="en-GB"/>
          </a:p>
        </p:txBody>
      </p:sp>
    </p:spTree>
    <p:extLst>
      <p:ext uri="{BB962C8B-B14F-4D97-AF65-F5344CB8AC3E}">
        <p14:creationId xmlns:p14="http://schemas.microsoft.com/office/powerpoint/2010/main" val="2355342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Reiterate that there are so many wonderful things about being online, but we must always be safe and alert to potential dangers.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anything in the assembly has made anyone worry, or if it’s made them feel like they want to talk to an adult, let pupils know that they can talk to</a:t>
            </a:r>
            <a:r>
              <a:rPr lang="en-GB" baseline="0" dirty="0"/>
              <a:t> your DSL or any member of staff at any time (as well as any additional systems your school has in place).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CEOP (https://www.ceop.police.uk/Safety-Centre/) is a way of reporting online abuse, particularly online sexual abuse, designed for under-18s. </a:t>
            </a:r>
          </a:p>
          <a:p>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17</a:t>
            </a:fld>
            <a:endParaRPr lang="en-GB"/>
          </a:p>
        </p:txBody>
      </p:sp>
    </p:spTree>
    <p:extLst>
      <p:ext uri="{BB962C8B-B14F-4D97-AF65-F5344CB8AC3E}">
        <p14:creationId xmlns:p14="http://schemas.microsoft.com/office/powerpoint/2010/main" val="3626018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Reiterate that there are so many wonderful things about being online, but we must always be safe and alert to potential dangers.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anything in the assembly has made anyone worry, or if it’s made them feel like they want to talk to an adult, let pupils know that they can talk to</a:t>
            </a:r>
            <a:r>
              <a:rPr lang="en-GB" baseline="0" dirty="0"/>
              <a:t> your DSL or any member of staff at any time (as well as any additional systems your school has in place).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CEOP (https://www.ceop.police.uk/Safety-Centre/) is a way of reporting online abuse, particularly online sexual abuse, designed for under-18s. </a:t>
            </a:r>
          </a:p>
          <a:p>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18</a:t>
            </a:fld>
            <a:endParaRPr lang="en-GB"/>
          </a:p>
        </p:txBody>
      </p:sp>
    </p:spTree>
    <p:extLst>
      <p:ext uri="{BB962C8B-B14F-4D97-AF65-F5344CB8AC3E}">
        <p14:creationId xmlns:p14="http://schemas.microsoft.com/office/powerpoint/2010/main" val="36296389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Reiterate that there are so many wonderful things about being online, but we must always be safe and alert to potential dangers.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anything in the assembly has made anyone worry, or if it’s made them feel like they want to talk to an adult, let pupils know that they can talk to</a:t>
            </a:r>
            <a:r>
              <a:rPr lang="en-GB" baseline="0" dirty="0"/>
              <a:t> your DSL or any member of staff at any time (as well as any additional systems your school has in place).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CEOP (https://www.ceop.police.uk/Safety-Centre/) is a way of reporting online abuse, particularly online sexual abuse, designed for under-18s. </a:t>
            </a:r>
          </a:p>
          <a:p>
            <a:endParaRPr lang="en-GB" dirty="0"/>
          </a:p>
        </p:txBody>
      </p:sp>
      <p:sp>
        <p:nvSpPr>
          <p:cNvPr id="4" name="Slide Number Placeholder 3"/>
          <p:cNvSpPr>
            <a:spLocks noGrp="1"/>
          </p:cNvSpPr>
          <p:nvPr>
            <p:ph type="sldNum" sz="quarter" idx="5"/>
          </p:nvPr>
        </p:nvSpPr>
        <p:spPr/>
        <p:txBody>
          <a:bodyPr/>
          <a:lstStyle/>
          <a:p>
            <a:fld id="{5F4148C5-8DAD-4DB5-873E-0677150B1412}" type="slidenum">
              <a:rPr lang="en-GB" smtClean="0"/>
              <a:t>19</a:t>
            </a:fld>
            <a:endParaRPr lang="en-GB"/>
          </a:p>
        </p:txBody>
      </p:sp>
    </p:spTree>
    <p:extLst>
      <p:ext uri="{BB962C8B-B14F-4D97-AF65-F5344CB8AC3E}">
        <p14:creationId xmlns:p14="http://schemas.microsoft.com/office/powerpoint/2010/main" val="1146020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366584-FA6E-4791-A895-7C2988609A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9621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hyperlink" Target="http://thekeysupport.com/terms" TargetMode="Externa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Title Slide">
    <p:bg>
      <p:bgPr>
        <a:solidFill>
          <a:srgbClr val="FFFBEE"/>
        </a:solidFill>
        <a:effectLst/>
      </p:bgPr>
    </p:bg>
    <p:spTree>
      <p:nvGrpSpPr>
        <p:cNvPr id="1" name=""/>
        <p:cNvGrpSpPr/>
        <p:nvPr/>
      </p:nvGrpSpPr>
      <p:grpSpPr>
        <a:xfrm>
          <a:off x="0" y="0"/>
          <a:ext cx="0" cy="0"/>
          <a:chOff x="0" y="0"/>
          <a:chExt cx="0" cy="0"/>
        </a:xfrm>
      </p:grpSpPr>
      <p:pic>
        <p:nvPicPr>
          <p:cNvPr id="4" name="Picture 3" descr="Shape&#10;&#10;Description automatically generated">
            <a:extLst>
              <a:ext uri="{FF2B5EF4-FFF2-40B4-BE49-F238E27FC236}">
                <a16:creationId xmlns:a16="http://schemas.microsoft.com/office/drawing/2014/main" id="{56555920-16DA-524A-B310-C29F0294C6EB}"/>
              </a:ext>
            </a:extLst>
          </p:cNvPr>
          <p:cNvPicPr>
            <a:picLocks noChangeAspect="1"/>
          </p:cNvPicPr>
          <p:nvPr userDrawn="1"/>
        </p:nvPicPr>
        <p:blipFill>
          <a:blip r:embed="rId2">
            <a:alphaModFix amt="20000"/>
          </a:blip>
          <a:stretch>
            <a:fillRect/>
          </a:stretch>
        </p:blipFill>
        <p:spPr>
          <a:xfrm rot="18609380">
            <a:off x="12408037" y="99330"/>
            <a:ext cx="6392965" cy="6659339"/>
          </a:xfrm>
          <a:prstGeom prst="rect">
            <a:avLst/>
          </a:prstGeom>
        </p:spPr>
      </p:pic>
      <p:sp>
        <p:nvSpPr>
          <p:cNvPr id="32" name="Text Placeholder 12">
            <a:extLst>
              <a:ext uri="{FF2B5EF4-FFF2-40B4-BE49-F238E27FC236}">
                <a16:creationId xmlns:a16="http://schemas.microsoft.com/office/drawing/2014/main" id="{2930538D-A318-8591-A198-409C21AB51B4}"/>
              </a:ext>
            </a:extLst>
          </p:cNvPr>
          <p:cNvSpPr>
            <a:spLocks noGrp="1"/>
          </p:cNvSpPr>
          <p:nvPr>
            <p:ph type="body" sz="quarter" idx="11"/>
          </p:nvPr>
        </p:nvSpPr>
        <p:spPr>
          <a:xfrm>
            <a:off x="3307995" y="2583046"/>
            <a:ext cx="5352638" cy="1340936"/>
          </a:xfrm>
          <a:prstGeom prst="rect">
            <a:avLst/>
          </a:prstGeom>
        </p:spPr>
        <p:txBody>
          <a:bodyPr>
            <a:noAutofit/>
          </a:bodyPr>
          <a:lstStyle>
            <a:lvl1pPr marL="0" indent="0">
              <a:buNone/>
              <a:defRPr sz="4800" b="1">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3" name="Shape 19">
            <a:extLst>
              <a:ext uri="{FF2B5EF4-FFF2-40B4-BE49-F238E27FC236}">
                <a16:creationId xmlns:a16="http://schemas.microsoft.com/office/drawing/2014/main" id="{6DA9F8D8-0925-002B-D15E-D4765DE6B605}"/>
              </a:ext>
            </a:extLst>
          </p:cNvPr>
          <p:cNvSpPr/>
          <p:nvPr userDrawn="1"/>
        </p:nvSpPr>
        <p:spPr>
          <a:xfrm>
            <a:off x="483322" y="6406168"/>
            <a:ext cx="36869"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14" name="Shape 19">
            <a:extLst>
              <a:ext uri="{FF2B5EF4-FFF2-40B4-BE49-F238E27FC236}">
                <a16:creationId xmlns:a16="http://schemas.microsoft.com/office/drawing/2014/main" id="{D69B2227-3DE8-AD41-93B2-FDE4C322659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3" name="Picture 2">
            <a:extLst>
              <a:ext uri="{FF2B5EF4-FFF2-40B4-BE49-F238E27FC236}">
                <a16:creationId xmlns:a16="http://schemas.microsoft.com/office/drawing/2014/main" id="{7C25CBE0-1FF9-F586-C8AE-12C4B2889220}"/>
              </a:ext>
            </a:extLst>
          </p:cNvPr>
          <p:cNvPicPr>
            <a:picLocks noChangeAspect="1"/>
          </p:cNvPicPr>
          <p:nvPr userDrawn="1"/>
        </p:nvPicPr>
        <p:blipFill>
          <a:blip r:embed="rId3"/>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86663597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Objectives slide">
    <p:bg>
      <p:bgPr>
        <a:solidFill>
          <a:srgbClr val="FFFBFA"/>
        </a:solidFill>
        <a:effectLst/>
      </p:bgPr>
    </p:bg>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EF781417-9AD5-5CFD-FAA5-C3BE3C7DBC1E}"/>
              </a:ext>
            </a:extLst>
          </p:cNvPr>
          <p:cNvSpPr>
            <a:spLocks noGrp="1"/>
          </p:cNvSpPr>
          <p:nvPr>
            <p:ph type="body" sz="quarter" idx="11"/>
          </p:nvPr>
        </p:nvSpPr>
        <p:spPr>
          <a:xfrm>
            <a:off x="709851" y="1658938"/>
            <a:ext cx="3508581" cy="2181542"/>
          </a:xfrm>
          <a:prstGeom prst="rect">
            <a:avLst/>
          </a:prstGeom>
        </p:spPr>
        <p:txBody>
          <a:bodyPr>
            <a:noAutofit/>
          </a:bodyPr>
          <a:lstStyle>
            <a:lvl1pPr marL="0" indent="0">
              <a:lnSpc>
                <a:spcPct val="100000"/>
              </a:lnSpc>
              <a:buNone/>
              <a:defRPr sz="4800" b="1">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0" name="TextBox 29">
            <a:extLst>
              <a:ext uri="{FF2B5EF4-FFF2-40B4-BE49-F238E27FC236}">
                <a16:creationId xmlns:a16="http://schemas.microsoft.com/office/drawing/2014/main" id="{48BDEB82-4D70-8155-A9BA-61D7B7D4CBA0}"/>
              </a:ext>
            </a:extLst>
          </p:cNvPr>
          <p:cNvSpPr txBox="1"/>
          <p:nvPr userDrawn="1"/>
        </p:nvSpPr>
        <p:spPr>
          <a:xfrm>
            <a:off x="7921256" y="2169042"/>
            <a:ext cx="184731" cy="369332"/>
          </a:xfrm>
          <a:prstGeom prst="rect">
            <a:avLst/>
          </a:prstGeom>
          <a:noFill/>
        </p:spPr>
        <p:txBody>
          <a:bodyPr wrap="none" rtlCol="0">
            <a:spAutoFit/>
          </a:bodyPr>
          <a:lstStyle/>
          <a:p>
            <a:endParaRPr lang="en-US" dirty="0"/>
          </a:p>
        </p:txBody>
      </p:sp>
      <p:sp>
        <p:nvSpPr>
          <p:cNvPr id="9" name="Shape 19">
            <a:extLst>
              <a:ext uri="{FF2B5EF4-FFF2-40B4-BE49-F238E27FC236}">
                <a16:creationId xmlns:a16="http://schemas.microsoft.com/office/drawing/2014/main" id="{A546462F-919A-724D-B1F4-75C7E79A682E}"/>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2" name="Text Placeholder 12">
            <a:extLst>
              <a:ext uri="{FF2B5EF4-FFF2-40B4-BE49-F238E27FC236}">
                <a16:creationId xmlns:a16="http://schemas.microsoft.com/office/drawing/2014/main" id="{2930538D-A318-8591-A198-409C21AB51B4}"/>
              </a:ext>
            </a:extLst>
          </p:cNvPr>
          <p:cNvSpPr>
            <a:spLocks noGrp="1"/>
          </p:cNvSpPr>
          <p:nvPr>
            <p:ph type="body" sz="quarter" idx="12"/>
          </p:nvPr>
        </p:nvSpPr>
        <p:spPr>
          <a:xfrm>
            <a:off x="5832771" y="1658938"/>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4" name="Text Placeholder 12">
            <a:extLst>
              <a:ext uri="{FF2B5EF4-FFF2-40B4-BE49-F238E27FC236}">
                <a16:creationId xmlns:a16="http://schemas.microsoft.com/office/drawing/2014/main" id="{C1AF292A-6716-CED1-8D16-23283ED8C441}"/>
              </a:ext>
            </a:extLst>
          </p:cNvPr>
          <p:cNvSpPr>
            <a:spLocks noGrp="1"/>
          </p:cNvSpPr>
          <p:nvPr>
            <p:ph type="body" sz="quarter" idx="13"/>
          </p:nvPr>
        </p:nvSpPr>
        <p:spPr>
          <a:xfrm>
            <a:off x="5832771" y="2310369"/>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5" name="Text Placeholder 12">
            <a:extLst>
              <a:ext uri="{FF2B5EF4-FFF2-40B4-BE49-F238E27FC236}">
                <a16:creationId xmlns:a16="http://schemas.microsoft.com/office/drawing/2014/main" id="{86B2A9BB-D744-D905-A8CD-81663CD8356E}"/>
              </a:ext>
            </a:extLst>
          </p:cNvPr>
          <p:cNvSpPr>
            <a:spLocks noGrp="1"/>
          </p:cNvSpPr>
          <p:nvPr>
            <p:ph type="body" sz="quarter" idx="14"/>
          </p:nvPr>
        </p:nvSpPr>
        <p:spPr>
          <a:xfrm>
            <a:off x="5832771" y="2961800"/>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6" name="Text Placeholder 12">
            <a:extLst>
              <a:ext uri="{FF2B5EF4-FFF2-40B4-BE49-F238E27FC236}">
                <a16:creationId xmlns:a16="http://schemas.microsoft.com/office/drawing/2014/main" id="{90D8334C-ADDA-3ECB-3CE2-B591CFCA28E8}"/>
              </a:ext>
            </a:extLst>
          </p:cNvPr>
          <p:cNvSpPr>
            <a:spLocks noGrp="1"/>
          </p:cNvSpPr>
          <p:nvPr>
            <p:ph type="body" sz="quarter" idx="15"/>
          </p:nvPr>
        </p:nvSpPr>
        <p:spPr>
          <a:xfrm>
            <a:off x="5832771" y="3613231"/>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7" name="Text Placeholder 12">
            <a:extLst>
              <a:ext uri="{FF2B5EF4-FFF2-40B4-BE49-F238E27FC236}">
                <a16:creationId xmlns:a16="http://schemas.microsoft.com/office/drawing/2014/main" id="{D8DC995E-1470-A6F9-7E50-86BD4AA579CC}"/>
              </a:ext>
            </a:extLst>
          </p:cNvPr>
          <p:cNvSpPr>
            <a:spLocks noGrp="1"/>
          </p:cNvSpPr>
          <p:nvPr>
            <p:ph type="body" sz="quarter" idx="16"/>
          </p:nvPr>
        </p:nvSpPr>
        <p:spPr>
          <a:xfrm>
            <a:off x="5832771" y="4264662"/>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pic>
        <p:nvPicPr>
          <p:cNvPr id="2" name="Picture 1">
            <a:extLst>
              <a:ext uri="{FF2B5EF4-FFF2-40B4-BE49-F238E27FC236}">
                <a16:creationId xmlns:a16="http://schemas.microsoft.com/office/drawing/2014/main" id="{D778FBD9-BF4C-23D1-9C8D-6DC71706FDFE}"/>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07781359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 Divider Slide 1">
    <p:bg>
      <p:bgPr>
        <a:solidFill>
          <a:srgbClr val="FFFBFA"/>
        </a:solidFill>
        <a:effectLst/>
      </p:bgPr>
    </p:bg>
    <p:spTree>
      <p:nvGrpSpPr>
        <p:cNvPr id="1" name=""/>
        <p:cNvGrpSpPr/>
        <p:nvPr/>
      </p:nvGrpSpPr>
      <p:grpSpPr>
        <a:xfrm>
          <a:off x="0" y="0"/>
          <a:ext cx="0" cy="0"/>
          <a:chOff x="0" y="0"/>
          <a:chExt cx="0" cy="0"/>
        </a:xfrm>
      </p:grpSpPr>
      <p:sp>
        <p:nvSpPr>
          <p:cNvPr id="32" name="Text Placeholder 12">
            <a:extLst>
              <a:ext uri="{FF2B5EF4-FFF2-40B4-BE49-F238E27FC236}">
                <a16:creationId xmlns:a16="http://schemas.microsoft.com/office/drawing/2014/main" id="{2930538D-A318-8591-A198-409C21AB51B4}"/>
              </a:ext>
            </a:extLst>
          </p:cNvPr>
          <p:cNvSpPr>
            <a:spLocks noGrp="1"/>
          </p:cNvSpPr>
          <p:nvPr>
            <p:ph type="body" sz="quarter" idx="11"/>
          </p:nvPr>
        </p:nvSpPr>
        <p:spPr>
          <a:xfrm>
            <a:off x="5764191" y="1881810"/>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6" name="Text Placeholder 12">
            <a:extLst>
              <a:ext uri="{FF2B5EF4-FFF2-40B4-BE49-F238E27FC236}">
                <a16:creationId xmlns:a16="http://schemas.microsoft.com/office/drawing/2014/main" id="{C1AF292A-6716-CED1-8D16-23283ED8C441}"/>
              </a:ext>
            </a:extLst>
          </p:cNvPr>
          <p:cNvSpPr>
            <a:spLocks noGrp="1"/>
          </p:cNvSpPr>
          <p:nvPr>
            <p:ph type="body" sz="quarter" idx="12"/>
          </p:nvPr>
        </p:nvSpPr>
        <p:spPr>
          <a:xfrm>
            <a:off x="5764191" y="2533241"/>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7" name="Text Placeholder 12">
            <a:extLst>
              <a:ext uri="{FF2B5EF4-FFF2-40B4-BE49-F238E27FC236}">
                <a16:creationId xmlns:a16="http://schemas.microsoft.com/office/drawing/2014/main" id="{86B2A9BB-D744-D905-A8CD-81663CD8356E}"/>
              </a:ext>
            </a:extLst>
          </p:cNvPr>
          <p:cNvSpPr>
            <a:spLocks noGrp="1"/>
          </p:cNvSpPr>
          <p:nvPr>
            <p:ph type="body" sz="quarter" idx="13"/>
          </p:nvPr>
        </p:nvSpPr>
        <p:spPr>
          <a:xfrm>
            <a:off x="5764191" y="3184672"/>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ext Placeholder 12">
            <a:extLst>
              <a:ext uri="{FF2B5EF4-FFF2-40B4-BE49-F238E27FC236}">
                <a16:creationId xmlns:a16="http://schemas.microsoft.com/office/drawing/2014/main" id="{90D8334C-ADDA-3ECB-3CE2-B591CFCA28E8}"/>
              </a:ext>
            </a:extLst>
          </p:cNvPr>
          <p:cNvSpPr>
            <a:spLocks noGrp="1"/>
          </p:cNvSpPr>
          <p:nvPr>
            <p:ph type="body" sz="quarter" idx="14"/>
          </p:nvPr>
        </p:nvSpPr>
        <p:spPr>
          <a:xfrm>
            <a:off x="5764191" y="3836103"/>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9" name="Text Placeholder 12">
            <a:extLst>
              <a:ext uri="{FF2B5EF4-FFF2-40B4-BE49-F238E27FC236}">
                <a16:creationId xmlns:a16="http://schemas.microsoft.com/office/drawing/2014/main" id="{D8DC995E-1470-A6F9-7E50-86BD4AA579CC}"/>
              </a:ext>
            </a:extLst>
          </p:cNvPr>
          <p:cNvSpPr>
            <a:spLocks noGrp="1"/>
          </p:cNvSpPr>
          <p:nvPr>
            <p:ph type="body" sz="quarter" idx="15"/>
          </p:nvPr>
        </p:nvSpPr>
        <p:spPr>
          <a:xfrm>
            <a:off x="5764191" y="4487534"/>
            <a:ext cx="5352638" cy="437322"/>
          </a:xfrm>
          <a:prstGeom prst="rect">
            <a:avLst/>
          </a:prstGeom>
        </p:spPr>
        <p:txBody>
          <a:bodyPr>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0">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12" name="Shape 19">
            <a:extLst>
              <a:ext uri="{FF2B5EF4-FFF2-40B4-BE49-F238E27FC236}">
                <a16:creationId xmlns:a16="http://schemas.microsoft.com/office/drawing/2014/main" id="{E876DD15-0FF8-954C-BC39-531867B28465}"/>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293442B8-2579-5450-8226-33B8960CBA8C}"/>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85300635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 Divider Slide 2">
    <p:bg>
      <p:bgPr>
        <a:solidFill>
          <a:srgbClr val="FFFBFA"/>
        </a:solidFill>
        <a:effectLst/>
      </p:bgPr>
    </p:bg>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EF781417-9AD5-5CFD-FAA5-C3BE3C7DBC1E}"/>
              </a:ext>
            </a:extLst>
          </p:cNvPr>
          <p:cNvSpPr>
            <a:spLocks noGrp="1"/>
          </p:cNvSpPr>
          <p:nvPr>
            <p:ph type="body" sz="quarter" idx="11"/>
          </p:nvPr>
        </p:nvSpPr>
        <p:spPr>
          <a:xfrm>
            <a:off x="709851" y="2758532"/>
            <a:ext cx="5336340" cy="1340936"/>
          </a:xfrm>
          <a:prstGeom prst="rect">
            <a:avLst/>
          </a:prstGeom>
        </p:spPr>
        <p:txBody>
          <a:bodyPr>
            <a:noAutofit/>
          </a:bodyPr>
          <a:lstStyle>
            <a:lvl1pPr marL="0" indent="0">
              <a:buNone/>
              <a:defRPr sz="4800" b="1">
                <a:solidFill>
                  <a:srgbClr val="12263F"/>
                </a:solidFill>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0" name="TextBox 29">
            <a:extLst>
              <a:ext uri="{FF2B5EF4-FFF2-40B4-BE49-F238E27FC236}">
                <a16:creationId xmlns:a16="http://schemas.microsoft.com/office/drawing/2014/main" id="{48BDEB82-4D70-8155-A9BA-61D7B7D4CBA0}"/>
              </a:ext>
            </a:extLst>
          </p:cNvPr>
          <p:cNvSpPr txBox="1"/>
          <p:nvPr userDrawn="1"/>
        </p:nvSpPr>
        <p:spPr>
          <a:xfrm>
            <a:off x="7921256" y="2169042"/>
            <a:ext cx="184731" cy="369332"/>
          </a:xfrm>
          <a:prstGeom prst="rect">
            <a:avLst/>
          </a:prstGeom>
          <a:noFill/>
        </p:spPr>
        <p:txBody>
          <a:bodyPr wrap="none" rtlCol="0">
            <a:spAutoFit/>
          </a:bodyPr>
          <a:lstStyle/>
          <a:p>
            <a:endParaRPr lang="en-US" dirty="0"/>
          </a:p>
        </p:txBody>
      </p:sp>
      <p:pic>
        <p:nvPicPr>
          <p:cNvPr id="17" name="Picture 16">
            <a:extLst>
              <a:ext uri="{FF2B5EF4-FFF2-40B4-BE49-F238E27FC236}">
                <a16:creationId xmlns:a16="http://schemas.microsoft.com/office/drawing/2014/main" id="{7A5B0434-58BF-4F4B-956D-B0A0392351BB}"/>
              </a:ext>
            </a:extLst>
          </p:cNvPr>
          <p:cNvPicPr>
            <a:picLocks noChangeAspect="1"/>
          </p:cNvPicPr>
          <p:nvPr userDrawn="1"/>
        </p:nvPicPr>
        <p:blipFill>
          <a:blip r:embed="rId2"/>
          <a:stretch>
            <a:fillRect/>
          </a:stretch>
        </p:blipFill>
        <p:spPr>
          <a:xfrm>
            <a:off x="6330406" y="2290081"/>
            <a:ext cx="1232101" cy="2097795"/>
          </a:xfrm>
          <a:prstGeom prst="rect">
            <a:avLst/>
          </a:prstGeom>
        </p:spPr>
      </p:pic>
      <p:sp>
        <p:nvSpPr>
          <p:cNvPr id="18" name="Shape 19">
            <a:extLst>
              <a:ext uri="{FF2B5EF4-FFF2-40B4-BE49-F238E27FC236}">
                <a16:creationId xmlns:a16="http://schemas.microsoft.com/office/drawing/2014/main" id="{9ACA1BCA-B37F-834B-80E0-FD3054377FE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5E023B52-2669-FB05-A1B3-51C0548123EF}"/>
              </a:ext>
            </a:extLst>
          </p:cNvPr>
          <p:cNvPicPr>
            <a:picLocks noChangeAspect="1"/>
          </p:cNvPicPr>
          <p:nvPr userDrawn="1"/>
        </p:nvPicPr>
        <p:blipFill>
          <a:blip r:embed="rId3"/>
          <a:stretch>
            <a:fillRect/>
          </a:stretch>
        </p:blipFill>
        <p:spPr>
          <a:xfrm>
            <a:off x="277412" y="314960"/>
            <a:ext cx="287648" cy="339948"/>
          </a:xfrm>
          <a:prstGeom prst="rect">
            <a:avLst/>
          </a:prstGeom>
        </p:spPr>
      </p:pic>
    </p:spTree>
    <p:extLst>
      <p:ext uri="{BB962C8B-B14F-4D97-AF65-F5344CB8AC3E}">
        <p14:creationId xmlns:p14="http://schemas.microsoft.com/office/powerpoint/2010/main" val="1173826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 Text &amp; Pebble Photo Slide">
    <p:bg>
      <p:bgPr>
        <a:solidFill>
          <a:srgbClr val="FFFBFA"/>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a:off x="6694189" y="1995490"/>
            <a:ext cx="4461491" cy="368458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3" name="Title 2">
            <a:extLst>
              <a:ext uri="{FF2B5EF4-FFF2-40B4-BE49-F238E27FC236}">
                <a16:creationId xmlns:a16="http://schemas.microsoft.com/office/drawing/2014/main" id="{7E011F20-CC91-9063-C608-218F1D4AB377}"/>
              </a:ext>
            </a:extLst>
          </p:cNvPr>
          <p:cNvSpPr>
            <a:spLocks noGrp="1"/>
          </p:cNvSpPr>
          <p:nvPr>
            <p:ph type="title"/>
          </p:nvPr>
        </p:nvSpPr>
        <p:spPr>
          <a:xfrm>
            <a:off x="1090800" y="914400"/>
            <a:ext cx="10064880" cy="70968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6" name="Shape 19">
            <a:extLst>
              <a:ext uri="{FF2B5EF4-FFF2-40B4-BE49-F238E27FC236}">
                <a16:creationId xmlns:a16="http://schemas.microsoft.com/office/drawing/2014/main" id="{61C14421-0EBD-8CB3-42A9-86260775DE21}"/>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76B212E8-5953-CA6D-F2E4-9B12FE0E606B}"/>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892613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4. Text &amp; Pebble Photo Slide 2">
    <p:bg>
      <p:bgPr>
        <a:solidFill>
          <a:srgbClr val="FFFBFA"/>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824670" y="2174547"/>
            <a:ext cx="3782379" cy="336576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6" name="Shape 19">
            <a:extLst>
              <a:ext uri="{FF2B5EF4-FFF2-40B4-BE49-F238E27FC236}">
                <a16:creationId xmlns:a16="http://schemas.microsoft.com/office/drawing/2014/main" id="{61C14421-0EBD-8CB3-42A9-86260775DE21}"/>
              </a:ext>
            </a:extLst>
          </p:cNvPr>
          <p:cNvSpPr/>
          <p:nvPr userDrawn="1"/>
        </p:nvSpPr>
        <p:spPr>
          <a:xfrm>
            <a:off x="483322" y="6406168"/>
            <a:ext cx="36869"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8" name="Title 2">
            <a:extLst>
              <a:ext uri="{FF2B5EF4-FFF2-40B4-BE49-F238E27FC236}">
                <a16:creationId xmlns:a16="http://schemas.microsoft.com/office/drawing/2014/main" id="{121FC51C-B99F-9D95-55E1-B9C4668EBE05}"/>
              </a:ext>
            </a:extLst>
          </p:cNvPr>
          <p:cNvSpPr>
            <a:spLocks noGrp="1"/>
          </p:cNvSpPr>
          <p:nvPr>
            <p:ph type="title"/>
          </p:nvPr>
        </p:nvSpPr>
        <p:spPr>
          <a:xfrm>
            <a:off x="1090800" y="914197"/>
            <a:ext cx="10070195" cy="68600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4C17797B-DE87-9649-9596-9684DBFE464B}"/>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59D8D8C6-9AFE-C4CF-3A7A-0110EC01D2F5}"/>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571884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Text &amp; Pebble Photo Slide 3">
    <p:bg>
      <p:bgPr>
        <a:solidFill>
          <a:srgbClr val="FFFBFA"/>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926979" y="1871493"/>
            <a:ext cx="3774663" cy="391864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 name="connsiteX0" fmla="*/ 1846 w 6799812"/>
              <a:gd name="connsiteY0" fmla="*/ 2653369 h 4913752"/>
              <a:gd name="connsiteX1" fmla="*/ 5120200 w 6799812"/>
              <a:gd name="connsiteY1" fmla="*/ 115 h 4913752"/>
              <a:gd name="connsiteX2" fmla="*/ 6799812 w 6799812"/>
              <a:gd name="connsiteY2" fmla="*/ 2754539 h 4913752"/>
              <a:gd name="connsiteX3" fmla="*/ 4556674 w 6799812"/>
              <a:gd name="connsiteY3" fmla="*/ 4913539 h 4913752"/>
              <a:gd name="connsiteX4" fmla="*/ 1846 w 6799812"/>
              <a:gd name="connsiteY4" fmla="*/ 2653369 h 4913752"/>
              <a:gd name="connsiteX0" fmla="*/ 2605 w 6800571"/>
              <a:gd name="connsiteY0" fmla="*/ 2332725 h 4593108"/>
              <a:gd name="connsiteX1" fmla="*/ 3946203 w 6800571"/>
              <a:gd name="connsiteY1" fmla="*/ 135 h 4593108"/>
              <a:gd name="connsiteX2" fmla="*/ 6800571 w 6800571"/>
              <a:gd name="connsiteY2" fmla="*/ 2433895 h 4593108"/>
              <a:gd name="connsiteX3" fmla="*/ 4557433 w 6800571"/>
              <a:gd name="connsiteY3" fmla="*/ 4592895 h 4593108"/>
              <a:gd name="connsiteX4" fmla="*/ 2605 w 6800571"/>
              <a:gd name="connsiteY4" fmla="*/ 2332725 h 4593108"/>
              <a:gd name="connsiteX0" fmla="*/ 2796 w 6800762"/>
              <a:gd name="connsiteY0" fmla="*/ 2463054 h 4723437"/>
              <a:gd name="connsiteX1" fmla="*/ 3946394 w 6800762"/>
              <a:gd name="connsiteY1" fmla="*/ 130464 h 4723437"/>
              <a:gd name="connsiteX2" fmla="*/ 6800762 w 6800762"/>
              <a:gd name="connsiteY2" fmla="*/ 2564224 h 4723437"/>
              <a:gd name="connsiteX3" fmla="*/ 4557624 w 6800762"/>
              <a:gd name="connsiteY3" fmla="*/ 4723224 h 4723437"/>
              <a:gd name="connsiteX4" fmla="*/ 2796 w 6800762"/>
              <a:gd name="connsiteY4" fmla="*/ 2463054 h 4723437"/>
              <a:gd name="connsiteX0" fmla="*/ 1858 w 6799824"/>
              <a:gd name="connsiteY0" fmla="*/ 2463055 h 5213483"/>
              <a:gd name="connsiteX1" fmla="*/ 3945456 w 6799824"/>
              <a:gd name="connsiteY1" fmla="*/ 130465 h 5213483"/>
              <a:gd name="connsiteX2" fmla="*/ 6799824 w 6799824"/>
              <a:gd name="connsiteY2" fmla="*/ 2564225 h 5213483"/>
              <a:gd name="connsiteX3" fmla="*/ 4440573 w 6799824"/>
              <a:gd name="connsiteY3" fmla="*/ 5213340 h 5213483"/>
              <a:gd name="connsiteX4" fmla="*/ 1858 w 6799824"/>
              <a:gd name="connsiteY4" fmla="*/ 2463055 h 5213483"/>
              <a:gd name="connsiteX0" fmla="*/ 1782 w 7330368"/>
              <a:gd name="connsiteY0" fmla="*/ 2343914 h 5098108"/>
              <a:gd name="connsiteX1" fmla="*/ 3945380 w 7330368"/>
              <a:gd name="connsiteY1" fmla="*/ 11324 h 5098108"/>
              <a:gd name="connsiteX2" fmla="*/ 7330368 w 7330368"/>
              <a:gd name="connsiteY2" fmla="*/ 1718498 h 5098108"/>
              <a:gd name="connsiteX3" fmla="*/ 4440497 w 7330368"/>
              <a:gd name="connsiteY3" fmla="*/ 5094199 h 5098108"/>
              <a:gd name="connsiteX4" fmla="*/ 1782 w 7330368"/>
              <a:gd name="connsiteY4" fmla="*/ 2343914 h 509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0368" h="5098108">
                <a:moveTo>
                  <a:pt x="1782" y="2343914"/>
                </a:moveTo>
                <a:cubicBezTo>
                  <a:pt x="-80738" y="1496768"/>
                  <a:pt x="2723949" y="115560"/>
                  <a:pt x="3945380" y="11324"/>
                </a:cubicBezTo>
                <a:cubicBezTo>
                  <a:pt x="5166811" y="-92912"/>
                  <a:pt x="7330368" y="526115"/>
                  <a:pt x="7330368" y="1718498"/>
                </a:cubicBezTo>
                <a:cubicBezTo>
                  <a:pt x="7330368" y="2910881"/>
                  <a:pt x="5661928" y="4989963"/>
                  <a:pt x="4440497" y="5094199"/>
                </a:cubicBezTo>
                <a:cubicBezTo>
                  <a:pt x="3219066" y="5198435"/>
                  <a:pt x="84302" y="3191060"/>
                  <a:pt x="1782" y="2343914"/>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itle 2">
            <a:extLst>
              <a:ext uri="{FF2B5EF4-FFF2-40B4-BE49-F238E27FC236}">
                <a16:creationId xmlns:a16="http://schemas.microsoft.com/office/drawing/2014/main" id="{99F34E5E-BA40-467E-1EA1-5C3848242191}"/>
              </a:ext>
            </a:extLst>
          </p:cNvPr>
          <p:cNvSpPr>
            <a:spLocks noGrp="1"/>
          </p:cNvSpPr>
          <p:nvPr>
            <p:ph type="title"/>
          </p:nvPr>
        </p:nvSpPr>
        <p:spPr>
          <a:xfrm>
            <a:off x="1090800" y="907201"/>
            <a:ext cx="10026780" cy="670140"/>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1" name="Shape 19">
            <a:extLst>
              <a:ext uri="{FF2B5EF4-FFF2-40B4-BE49-F238E27FC236}">
                <a16:creationId xmlns:a16="http://schemas.microsoft.com/office/drawing/2014/main" id="{EE54B869-8464-AA4A-A6ED-EE303F8DF6F4}"/>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37A3D140-5C24-D2AE-EA1B-02A0DA337C43}"/>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2144781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 Text &amp; Rectangle Photo Slide">
    <p:bg>
      <p:bgPr>
        <a:solidFill>
          <a:srgbClr val="FFFBFA"/>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a:off x="6579476" y="2333677"/>
            <a:ext cx="4561489" cy="2953689"/>
          </a:xfrm>
          <a:prstGeom prst="rect">
            <a:avLst/>
          </a:pr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itle 2">
            <a:extLst>
              <a:ext uri="{FF2B5EF4-FFF2-40B4-BE49-F238E27FC236}">
                <a16:creationId xmlns:a16="http://schemas.microsoft.com/office/drawing/2014/main" id="{784FDDAF-F940-90F1-DC5D-E12712333A16}"/>
              </a:ext>
            </a:extLst>
          </p:cNvPr>
          <p:cNvSpPr>
            <a:spLocks noGrp="1"/>
          </p:cNvSpPr>
          <p:nvPr>
            <p:ph type="title"/>
          </p:nvPr>
        </p:nvSpPr>
        <p:spPr>
          <a:xfrm>
            <a:off x="1090800" y="914400"/>
            <a:ext cx="10050165" cy="651641"/>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FEE1A334-CD5E-E84B-8AFB-AADADB62C236}"/>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54CA44D5-A37C-ED6E-D8F5-58FD145C8BE9}"/>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55365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 Activity / video slide v1">
    <p:bg>
      <p:bgPr>
        <a:solidFill>
          <a:srgbClr val="FFFBFA"/>
        </a:solidFill>
        <a:effectLst/>
      </p:bgPr>
    </p:bg>
    <p:spTree>
      <p:nvGrpSpPr>
        <p:cNvPr id="1" name=""/>
        <p:cNvGrpSpPr/>
        <p:nvPr/>
      </p:nvGrpSpPr>
      <p:grpSpPr>
        <a:xfrm>
          <a:off x="0" y="0"/>
          <a:ext cx="0" cy="0"/>
          <a:chOff x="0" y="0"/>
          <a:chExt cx="0" cy="0"/>
        </a:xfrm>
      </p:grpSpPr>
      <p:pic>
        <p:nvPicPr>
          <p:cNvPr id="8" name="Picture 7" descr="Shape&#10;&#10;Description automatically generated">
            <a:extLst>
              <a:ext uri="{FF2B5EF4-FFF2-40B4-BE49-F238E27FC236}">
                <a16:creationId xmlns:a16="http://schemas.microsoft.com/office/drawing/2014/main" id="{C6B1F601-06FF-DDBB-9770-1DAA8B4ECE5F}"/>
              </a:ext>
            </a:extLst>
          </p:cNvPr>
          <p:cNvPicPr>
            <a:picLocks noChangeAspect="1"/>
          </p:cNvPicPr>
          <p:nvPr userDrawn="1"/>
        </p:nvPicPr>
        <p:blipFill>
          <a:blip r:embed="rId2">
            <a:alphaModFix amt="20000"/>
          </a:blip>
          <a:stretch>
            <a:fillRect/>
          </a:stretch>
        </p:blipFill>
        <p:spPr>
          <a:xfrm rot="286960">
            <a:off x="-1513699" y="-658552"/>
            <a:ext cx="6392965" cy="6906412"/>
          </a:xfrm>
          <a:prstGeom prst="rect">
            <a:avLst/>
          </a:prstGeom>
        </p:spPr>
      </p:pic>
      <p:sp>
        <p:nvSpPr>
          <p:cNvPr id="6" name="Shape 19">
            <a:extLst>
              <a:ext uri="{FF2B5EF4-FFF2-40B4-BE49-F238E27FC236}">
                <a16:creationId xmlns:a16="http://schemas.microsoft.com/office/drawing/2014/main" id="{3FEBB5CE-6482-0849-90D3-604C6CD1F24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4" name="Picture Placeholder 7">
            <a:extLst>
              <a:ext uri="{FF2B5EF4-FFF2-40B4-BE49-F238E27FC236}">
                <a16:creationId xmlns:a16="http://schemas.microsoft.com/office/drawing/2014/main" id="{DD248F32-9DD6-9C46-A727-CC481A8A26CA}"/>
              </a:ext>
            </a:extLst>
          </p:cNvPr>
          <p:cNvSpPr>
            <a:spLocks noGrp="1"/>
          </p:cNvSpPr>
          <p:nvPr>
            <p:ph type="pic" sz="quarter" idx="12"/>
          </p:nvPr>
        </p:nvSpPr>
        <p:spPr>
          <a:xfrm>
            <a:off x="7114597" y="1976781"/>
            <a:ext cx="3985355" cy="3780219"/>
          </a:xfrm>
          <a:prstGeom prst="rect">
            <a:avLst/>
          </a:prstGeom>
        </p:spPr>
        <p:txBody>
          <a:bodyPr/>
          <a:lstStyle>
            <a:lvl1pPr marL="0" indent="0">
              <a:buNone/>
              <a:defRPr>
                <a:latin typeface="Arial" panose="020B0604020202020204" pitchFamily="34" charset="0"/>
                <a:cs typeface="Arial" panose="020B0604020202020204" pitchFamily="34" charset="0"/>
              </a:defRPr>
            </a:lvl1pPr>
          </a:lstStyle>
          <a:p>
            <a:endParaRPr lang="en-US" dirty="0"/>
          </a:p>
        </p:txBody>
      </p:sp>
      <p:sp>
        <p:nvSpPr>
          <p:cNvPr id="15"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1092051" y="2034000"/>
            <a:ext cx="5721987" cy="3780219"/>
          </a:xfrm>
          <a:prstGeom prst="rect">
            <a:avLst/>
          </a:prstGeom>
        </p:spPr>
        <p:txBody>
          <a:bodyPr>
            <a:noAutofit/>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16" name="Title 2">
            <a:extLst>
              <a:ext uri="{FF2B5EF4-FFF2-40B4-BE49-F238E27FC236}">
                <a16:creationId xmlns:a16="http://schemas.microsoft.com/office/drawing/2014/main" id="{98CEF9D4-A66B-9845-9F61-E0DC819DCA6C}"/>
              </a:ext>
            </a:extLst>
          </p:cNvPr>
          <p:cNvSpPr>
            <a:spLocks noGrp="1"/>
          </p:cNvSpPr>
          <p:nvPr>
            <p:ph type="title"/>
          </p:nvPr>
        </p:nvSpPr>
        <p:spPr>
          <a:xfrm>
            <a:off x="1092052" y="907200"/>
            <a:ext cx="8826500" cy="616800"/>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pic>
        <p:nvPicPr>
          <p:cNvPr id="9" name="Picture 8" descr="Shape&#10;&#10;Description automatically generated">
            <a:extLst>
              <a:ext uri="{FF2B5EF4-FFF2-40B4-BE49-F238E27FC236}">
                <a16:creationId xmlns:a16="http://schemas.microsoft.com/office/drawing/2014/main" id="{8B16418B-7CCB-97D8-226D-378530593C96}"/>
              </a:ext>
            </a:extLst>
          </p:cNvPr>
          <p:cNvPicPr>
            <a:picLocks noChangeAspect="1"/>
          </p:cNvPicPr>
          <p:nvPr userDrawn="1"/>
        </p:nvPicPr>
        <p:blipFill>
          <a:blip r:embed="rId2">
            <a:alphaModFix amt="20000"/>
          </a:blip>
          <a:stretch>
            <a:fillRect/>
          </a:stretch>
        </p:blipFill>
        <p:spPr>
          <a:xfrm rot="16200000">
            <a:off x="6702381" y="4362033"/>
            <a:ext cx="3547676" cy="3695496"/>
          </a:xfrm>
          <a:prstGeom prst="rect">
            <a:avLst/>
          </a:prstGeom>
        </p:spPr>
      </p:pic>
      <p:pic>
        <p:nvPicPr>
          <p:cNvPr id="2" name="Picture 1">
            <a:extLst>
              <a:ext uri="{FF2B5EF4-FFF2-40B4-BE49-F238E27FC236}">
                <a16:creationId xmlns:a16="http://schemas.microsoft.com/office/drawing/2014/main" id="{ADC25863-CEEB-2F54-9B33-04F7A3481D48}"/>
              </a:ext>
            </a:extLst>
          </p:cNvPr>
          <p:cNvPicPr>
            <a:picLocks noChangeAspect="1"/>
          </p:cNvPicPr>
          <p:nvPr userDrawn="1"/>
        </p:nvPicPr>
        <p:blipFill>
          <a:blip r:embed="rId3"/>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175321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 Activity / video slide v2">
    <p:bg>
      <p:bgPr>
        <a:solidFill>
          <a:srgbClr val="FFFBFA"/>
        </a:solidFill>
        <a:effectLst/>
      </p:bgPr>
    </p:bg>
    <p:spTree>
      <p:nvGrpSpPr>
        <p:cNvPr id="1" name=""/>
        <p:cNvGrpSpPr/>
        <p:nvPr/>
      </p:nvGrpSpPr>
      <p:grpSpPr>
        <a:xfrm>
          <a:off x="0" y="0"/>
          <a:ext cx="0" cy="0"/>
          <a:chOff x="0" y="0"/>
          <a:chExt cx="0" cy="0"/>
        </a:xfrm>
      </p:grpSpPr>
      <p:sp>
        <p:nvSpPr>
          <p:cNvPr id="28" name="Picture Placeholder 27">
            <a:extLst>
              <a:ext uri="{FF2B5EF4-FFF2-40B4-BE49-F238E27FC236}">
                <a16:creationId xmlns:a16="http://schemas.microsoft.com/office/drawing/2014/main" id="{3B787CFF-76E1-19BF-9D34-2053410BDABE}"/>
              </a:ext>
            </a:extLst>
          </p:cNvPr>
          <p:cNvSpPr>
            <a:spLocks noGrp="1"/>
          </p:cNvSpPr>
          <p:nvPr>
            <p:ph type="pic" sz="quarter" idx="10"/>
          </p:nvPr>
        </p:nvSpPr>
        <p:spPr>
          <a:xfrm rot="3400627">
            <a:off x="6824670" y="2174547"/>
            <a:ext cx="3782379" cy="3365768"/>
          </a:xfrm>
          <a:custGeom>
            <a:avLst/>
            <a:gdLst>
              <a:gd name="connsiteX0" fmla="*/ 0 w 4486275"/>
              <a:gd name="connsiteY0" fmla="*/ 2159000 h 4318000"/>
              <a:gd name="connsiteX1" fmla="*/ 2243138 w 4486275"/>
              <a:gd name="connsiteY1" fmla="*/ 0 h 4318000"/>
              <a:gd name="connsiteX2" fmla="*/ 4486276 w 4486275"/>
              <a:gd name="connsiteY2" fmla="*/ 2159000 h 4318000"/>
              <a:gd name="connsiteX3" fmla="*/ 2243138 w 4486275"/>
              <a:gd name="connsiteY3" fmla="*/ 4318000 h 4318000"/>
              <a:gd name="connsiteX4" fmla="*/ 0 w 4486275"/>
              <a:gd name="connsiteY4" fmla="*/ 2159000 h 4318000"/>
              <a:gd name="connsiteX0" fmla="*/ 0 w 5687755"/>
              <a:gd name="connsiteY0" fmla="*/ 1936991 h 4320276"/>
              <a:gd name="connsiteX1" fmla="*/ 3444617 w 5687755"/>
              <a:gd name="connsiteY1" fmla="*/ 1274 h 4320276"/>
              <a:gd name="connsiteX2" fmla="*/ 5687755 w 5687755"/>
              <a:gd name="connsiteY2" fmla="*/ 2160274 h 4320276"/>
              <a:gd name="connsiteX3" fmla="*/ 3444617 w 5687755"/>
              <a:gd name="connsiteY3" fmla="*/ 4319274 h 4320276"/>
              <a:gd name="connsiteX4" fmla="*/ 0 w 5687755"/>
              <a:gd name="connsiteY4" fmla="*/ 1936991 h 4320276"/>
              <a:gd name="connsiteX0" fmla="*/ 2488 w 5690243"/>
              <a:gd name="connsiteY0" fmla="*/ 2531725 h 4915010"/>
              <a:gd name="connsiteX1" fmla="*/ 4010631 w 5690243"/>
              <a:gd name="connsiteY1" fmla="*/ 584 h 4915010"/>
              <a:gd name="connsiteX2" fmla="*/ 5690243 w 5690243"/>
              <a:gd name="connsiteY2" fmla="*/ 2755008 h 4915010"/>
              <a:gd name="connsiteX3" fmla="*/ 3447105 w 5690243"/>
              <a:gd name="connsiteY3" fmla="*/ 4914008 h 4915010"/>
              <a:gd name="connsiteX4" fmla="*/ 2488 w 5690243"/>
              <a:gd name="connsiteY4" fmla="*/ 2531725 h 4915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243" h="4915010">
                <a:moveTo>
                  <a:pt x="2488" y="2531725"/>
                </a:moveTo>
                <a:cubicBezTo>
                  <a:pt x="96409" y="1712821"/>
                  <a:pt x="3062672" y="-36630"/>
                  <a:pt x="4010631" y="584"/>
                </a:cubicBezTo>
                <a:cubicBezTo>
                  <a:pt x="4958590" y="37798"/>
                  <a:pt x="5690243" y="1562625"/>
                  <a:pt x="5690243" y="2755008"/>
                </a:cubicBezTo>
                <a:cubicBezTo>
                  <a:pt x="5690243" y="3947391"/>
                  <a:pt x="4395064" y="4951222"/>
                  <a:pt x="3447105" y="4914008"/>
                </a:cubicBezTo>
                <a:cubicBezTo>
                  <a:pt x="2499146" y="4876794"/>
                  <a:pt x="-91433" y="3350629"/>
                  <a:pt x="2488" y="2531725"/>
                </a:cubicBezTo>
                <a:close/>
              </a:path>
            </a:pathLst>
          </a:custGeom>
        </p:spPr>
        <p:txBody>
          <a:bodyPr/>
          <a:lstStyle>
            <a:lvl1pPr marL="0" indent="0">
              <a:buNone/>
              <a:defRPr>
                <a:noFill/>
              </a:defRPr>
            </a:lvl1pPr>
          </a:lstStyle>
          <a:p>
            <a:endParaRPr lang="en-US" dirty="0"/>
          </a:p>
        </p:txBody>
      </p:sp>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5381899"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36" name="Shape 19">
            <a:extLst>
              <a:ext uri="{FF2B5EF4-FFF2-40B4-BE49-F238E27FC236}">
                <a16:creationId xmlns:a16="http://schemas.microsoft.com/office/drawing/2014/main" id="{61C14421-0EBD-8CB3-42A9-86260775DE21}"/>
              </a:ext>
            </a:extLst>
          </p:cNvPr>
          <p:cNvSpPr/>
          <p:nvPr userDrawn="1"/>
        </p:nvSpPr>
        <p:spPr>
          <a:xfrm>
            <a:off x="483322" y="6406168"/>
            <a:ext cx="36869" cy="19236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r>
              <a:rPr sz="1250" dirty="0">
                <a:solidFill>
                  <a:srgbClr val="A6AAA9"/>
                </a:solidFill>
                <a:latin typeface="GT America Trial Light"/>
                <a:ea typeface="GT America Trial Light"/>
                <a:cs typeface="GT America Trial Light"/>
                <a:sym typeface="GT America Trial Light"/>
              </a:rPr>
              <a:t>￼</a:t>
            </a:r>
          </a:p>
        </p:txBody>
      </p:sp>
      <p:sp>
        <p:nvSpPr>
          <p:cNvPr id="8" name="Title 2">
            <a:extLst>
              <a:ext uri="{FF2B5EF4-FFF2-40B4-BE49-F238E27FC236}">
                <a16:creationId xmlns:a16="http://schemas.microsoft.com/office/drawing/2014/main" id="{121FC51C-B99F-9D95-55E1-B9C4668EBE05}"/>
              </a:ext>
            </a:extLst>
          </p:cNvPr>
          <p:cNvSpPr>
            <a:spLocks noGrp="1"/>
          </p:cNvSpPr>
          <p:nvPr>
            <p:ph type="title"/>
          </p:nvPr>
        </p:nvSpPr>
        <p:spPr>
          <a:xfrm>
            <a:off x="1090800" y="914197"/>
            <a:ext cx="8881539" cy="68600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4C17797B-DE87-9649-9596-9684DBFE464B}"/>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D9695651-4A79-6069-6F8A-F0E880C24F88}"/>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234304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 Activity/video slide - v3">
    <p:bg>
      <p:bgPr>
        <a:solidFill>
          <a:srgbClr val="FFFBFA"/>
        </a:solidFill>
        <a:effectLst/>
      </p:bgPr>
    </p:bg>
    <p:spTree>
      <p:nvGrpSpPr>
        <p:cNvPr id="1" name=""/>
        <p:cNvGrpSpPr/>
        <p:nvPr/>
      </p:nvGrpSpPr>
      <p:grpSpPr>
        <a:xfrm>
          <a:off x="0" y="0"/>
          <a:ext cx="0" cy="0"/>
          <a:chOff x="0" y="0"/>
          <a:chExt cx="0" cy="0"/>
        </a:xfrm>
      </p:grpSpPr>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1090800" y="914400"/>
            <a:ext cx="8921621" cy="617337"/>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10" name="Shape 19">
            <a:extLst>
              <a:ext uri="{FF2B5EF4-FFF2-40B4-BE49-F238E27FC236}">
                <a16:creationId xmlns:a16="http://schemas.microsoft.com/office/drawing/2014/main" id="{2FDF0C0A-83FB-4142-ABD3-E5A42AF84AB2}"/>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6"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8921621"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pic>
        <p:nvPicPr>
          <p:cNvPr id="2" name="Picture 1">
            <a:extLst>
              <a:ext uri="{FF2B5EF4-FFF2-40B4-BE49-F238E27FC236}">
                <a16:creationId xmlns:a16="http://schemas.microsoft.com/office/drawing/2014/main" id="{0AF000A9-3598-F151-2288-3ECD8011629F}"/>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298635877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 Title and text box slide">
    <p:spTree>
      <p:nvGrpSpPr>
        <p:cNvPr id="1" name=""/>
        <p:cNvGrpSpPr/>
        <p:nvPr/>
      </p:nvGrpSpPr>
      <p:grpSpPr>
        <a:xfrm>
          <a:off x="0" y="0"/>
          <a:ext cx="0" cy="0"/>
          <a:chOff x="0" y="0"/>
          <a:chExt cx="0" cy="0"/>
        </a:xfrm>
      </p:grpSpPr>
      <p:sp>
        <p:nvSpPr>
          <p:cNvPr id="32" name="Content Placeholder 3">
            <a:extLst>
              <a:ext uri="{FF2B5EF4-FFF2-40B4-BE49-F238E27FC236}">
                <a16:creationId xmlns:a16="http://schemas.microsoft.com/office/drawing/2014/main" id="{BA34026B-FD53-C7B7-E4C2-774F2F97A2D1}"/>
              </a:ext>
            </a:extLst>
          </p:cNvPr>
          <p:cNvSpPr>
            <a:spLocks noGrp="1"/>
          </p:cNvSpPr>
          <p:nvPr>
            <p:ph sz="half" idx="2"/>
          </p:nvPr>
        </p:nvSpPr>
        <p:spPr>
          <a:xfrm>
            <a:off x="1090800" y="2034000"/>
            <a:ext cx="10053526" cy="3684588"/>
          </a:xfrm>
          <a:prstGeom prst="rect">
            <a:avLst/>
          </a:prstGeom>
        </p:spPr>
        <p:txBody>
          <a:bodyPr>
            <a:noAutofit/>
          </a:bodyPr>
          <a:lstStyle>
            <a:lvl1pPr marL="0" indent="0">
              <a:buNone/>
              <a:defRPr sz="2000">
                <a:solidFill>
                  <a:srgbClr val="12263F"/>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9" name="Title 2">
            <a:extLst>
              <a:ext uri="{FF2B5EF4-FFF2-40B4-BE49-F238E27FC236}">
                <a16:creationId xmlns:a16="http://schemas.microsoft.com/office/drawing/2014/main" id="{DB70A307-B117-A6A9-6B7E-61A79E6276AF}"/>
              </a:ext>
            </a:extLst>
          </p:cNvPr>
          <p:cNvSpPr>
            <a:spLocks noGrp="1"/>
          </p:cNvSpPr>
          <p:nvPr>
            <p:ph type="title"/>
          </p:nvPr>
        </p:nvSpPr>
        <p:spPr>
          <a:xfrm>
            <a:off x="1090800" y="907200"/>
            <a:ext cx="10053526" cy="683173"/>
          </a:xfrm>
          <a:prstGeom prst="rect">
            <a:avLst/>
          </a:prstGeom>
        </p:spPr>
        <p:txBody>
          <a:bodyPr>
            <a:no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7" name="Shape 19">
            <a:extLst>
              <a:ext uri="{FF2B5EF4-FFF2-40B4-BE49-F238E27FC236}">
                <a16:creationId xmlns:a16="http://schemas.microsoft.com/office/drawing/2014/main" id="{6E8188F7-F906-634D-97E1-A3510B20340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2" name="Picture 1">
            <a:extLst>
              <a:ext uri="{FF2B5EF4-FFF2-40B4-BE49-F238E27FC236}">
                <a16:creationId xmlns:a16="http://schemas.microsoft.com/office/drawing/2014/main" id="{4DE5A737-7390-4B25-BA8B-1BBF92C2D05C}"/>
              </a:ext>
            </a:extLst>
          </p:cNvPr>
          <p:cNvPicPr>
            <a:picLocks noChangeAspect="1"/>
          </p:cNvPicPr>
          <p:nvPr userDrawn="1"/>
        </p:nvPicPr>
        <p:blipFill>
          <a:blip r:embed="rId2"/>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758900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 Pebble background slide 1">
    <p:spTree>
      <p:nvGrpSpPr>
        <p:cNvPr id="1" name=""/>
        <p:cNvGrpSpPr/>
        <p:nvPr/>
      </p:nvGrpSpPr>
      <p:grpSpPr>
        <a:xfrm>
          <a:off x="0" y="0"/>
          <a:ext cx="0" cy="0"/>
          <a:chOff x="0" y="0"/>
          <a:chExt cx="0" cy="0"/>
        </a:xfrm>
      </p:grpSpPr>
      <p:pic>
        <p:nvPicPr>
          <p:cNvPr id="10" name="Picture 9" descr="Shape&#10;&#10;Description automatically generated">
            <a:extLst>
              <a:ext uri="{FF2B5EF4-FFF2-40B4-BE49-F238E27FC236}">
                <a16:creationId xmlns:a16="http://schemas.microsoft.com/office/drawing/2014/main" id="{6FAF17D0-B774-2D48-B33D-69BFD4A1C069}"/>
              </a:ext>
            </a:extLst>
          </p:cNvPr>
          <p:cNvPicPr>
            <a:picLocks noChangeAspect="1"/>
          </p:cNvPicPr>
          <p:nvPr userDrawn="1"/>
        </p:nvPicPr>
        <p:blipFill>
          <a:blip r:embed="rId2">
            <a:alphaModFix amt="20000"/>
          </a:blip>
          <a:stretch>
            <a:fillRect/>
          </a:stretch>
        </p:blipFill>
        <p:spPr>
          <a:xfrm rot="286960">
            <a:off x="6777207" y="-910573"/>
            <a:ext cx="6392965" cy="6659339"/>
          </a:xfrm>
          <a:prstGeom prst="rect">
            <a:avLst/>
          </a:prstGeom>
        </p:spPr>
      </p:pic>
      <p:sp>
        <p:nvSpPr>
          <p:cNvPr id="14" name="Picture Placeholder 7">
            <a:extLst>
              <a:ext uri="{FF2B5EF4-FFF2-40B4-BE49-F238E27FC236}">
                <a16:creationId xmlns:a16="http://schemas.microsoft.com/office/drawing/2014/main" id="{4F1D1364-67EE-40B0-5145-DF0CA0F6C841}"/>
              </a:ext>
            </a:extLst>
          </p:cNvPr>
          <p:cNvSpPr>
            <a:spLocks noGrp="1"/>
          </p:cNvSpPr>
          <p:nvPr>
            <p:ph type="pic" sz="quarter" idx="12"/>
          </p:nvPr>
        </p:nvSpPr>
        <p:spPr>
          <a:xfrm>
            <a:off x="7132786" y="2034000"/>
            <a:ext cx="3985355" cy="3780219"/>
          </a:xfrm>
          <a:prstGeom prst="rect">
            <a:avLst/>
          </a:prstGeom>
        </p:spPr>
        <p:txBody>
          <a:bodyPr/>
          <a:lstStyle>
            <a:lvl1pPr marL="0" indent="0">
              <a:buNone/>
              <a:defRPr/>
            </a:lvl1pPr>
          </a:lstStyle>
          <a:p>
            <a:endParaRPr lang="en-US" dirty="0"/>
          </a:p>
        </p:txBody>
      </p:sp>
      <p:sp>
        <p:nvSpPr>
          <p:cNvPr id="4" name="Text Placeholder 3">
            <a:extLst>
              <a:ext uri="{FF2B5EF4-FFF2-40B4-BE49-F238E27FC236}">
                <a16:creationId xmlns:a16="http://schemas.microsoft.com/office/drawing/2014/main" id="{5EE66F5E-E944-7C35-2BE0-7FDA56791731}"/>
              </a:ext>
            </a:extLst>
          </p:cNvPr>
          <p:cNvSpPr>
            <a:spLocks noGrp="1"/>
          </p:cNvSpPr>
          <p:nvPr>
            <p:ph type="body" sz="quarter" idx="13"/>
          </p:nvPr>
        </p:nvSpPr>
        <p:spPr>
          <a:xfrm>
            <a:off x="1090800" y="2034000"/>
            <a:ext cx="5826677" cy="3780219"/>
          </a:xfrm>
          <a:prstGeom prst="rect">
            <a:avLst/>
          </a:prstGeom>
        </p:spPr>
        <p:txBody>
          <a:bodyPr>
            <a:noAutofit/>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8" name="Title 2">
            <a:extLst>
              <a:ext uri="{FF2B5EF4-FFF2-40B4-BE49-F238E27FC236}">
                <a16:creationId xmlns:a16="http://schemas.microsoft.com/office/drawing/2014/main" id="{ED44591A-4DE2-AD39-E291-89410F9DF507}"/>
              </a:ext>
            </a:extLst>
          </p:cNvPr>
          <p:cNvSpPr>
            <a:spLocks noGrp="1"/>
          </p:cNvSpPr>
          <p:nvPr>
            <p:ph type="title"/>
          </p:nvPr>
        </p:nvSpPr>
        <p:spPr>
          <a:xfrm>
            <a:off x="1090800" y="907200"/>
            <a:ext cx="10027341" cy="632618"/>
          </a:xfrm>
          <a:prstGeom prst="rect">
            <a:avLst/>
          </a:prstGeom>
        </p:spPr>
        <p:txBody>
          <a:bodyPr>
            <a:noAutofit/>
          </a:bodyPr>
          <a:lstStyle>
            <a:lvl1pPr>
              <a:lnSpc>
                <a:spcPct val="100000"/>
              </a:lnSpc>
              <a:defRPr sz="3400" b="1" baseline="0">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BB5A7A0F-312D-0448-88F9-913A98BF40D9}"/>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11" name="Picture 10" descr="Shape&#10;&#10;Description automatically generated">
            <a:extLst>
              <a:ext uri="{FF2B5EF4-FFF2-40B4-BE49-F238E27FC236}">
                <a16:creationId xmlns:a16="http://schemas.microsoft.com/office/drawing/2014/main" id="{D875373A-5633-2F46-8F23-32C04CC8F0C8}"/>
              </a:ext>
            </a:extLst>
          </p:cNvPr>
          <p:cNvPicPr>
            <a:picLocks noChangeAspect="1"/>
          </p:cNvPicPr>
          <p:nvPr userDrawn="1"/>
        </p:nvPicPr>
        <p:blipFill>
          <a:blip r:embed="rId2">
            <a:alphaModFix amt="20000"/>
          </a:blip>
          <a:stretch>
            <a:fillRect/>
          </a:stretch>
        </p:blipFill>
        <p:spPr>
          <a:xfrm rot="16200000">
            <a:off x="-740257" y="3592106"/>
            <a:ext cx="4448343" cy="4633691"/>
          </a:xfrm>
          <a:prstGeom prst="rect">
            <a:avLst/>
          </a:prstGeom>
        </p:spPr>
      </p:pic>
      <p:pic>
        <p:nvPicPr>
          <p:cNvPr id="2" name="Picture 1">
            <a:extLst>
              <a:ext uri="{FF2B5EF4-FFF2-40B4-BE49-F238E27FC236}">
                <a16:creationId xmlns:a16="http://schemas.microsoft.com/office/drawing/2014/main" id="{1EAEE668-38F2-D097-2D8B-5DA80ABE6B7D}"/>
              </a:ext>
            </a:extLst>
          </p:cNvPr>
          <p:cNvPicPr>
            <a:picLocks noChangeAspect="1"/>
          </p:cNvPicPr>
          <p:nvPr userDrawn="1"/>
        </p:nvPicPr>
        <p:blipFill>
          <a:blip r:embed="rId3"/>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626647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 Pebble background slide 3">
    <p:spTree>
      <p:nvGrpSpPr>
        <p:cNvPr id="1" name=""/>
        <p:cNvGrpSpPr/>
        <p:nvPr/>
      </p:nvGrpSpPr>
      <p:grpSpPr>
        <a:xfrm>
          <a:off x="0" y="0"/>
          <a:ext cx="0" cy="0"/>
          <a:chOff x="0" y="0"/>
          <a:chExt cx="0" cy="0"/>
        </a:xfrm>
      </p:grpSpPr>
      <p:pic>
        <p:nvPicPr>
          <p:cNvPr id="9" name="Picture 8" descr="Shape&#10;&#10;Description automatically generated">
            <a:extLst>
              <a:ext uri="{FF2B5EF4-FFF2-40B4-BE49-F238E27FC236}">
                <a16:creationId xmlns:a16="http://schemas.microsoft.com/office/drawing/2014/main" id="{2003D26D-A89F-E691-906E-D4BC4DF728D2}"/>
              </a:ext>
            </a:extLst>
          </p:cNvPr>
          <p:cNvPicPr>
            <a:picLocks noChangeAspect="1"/>
          </p:cNvPicPr>
          <p:nvPr userDrawn="1"/>
        </p:nvPicPr>
        <p:blipFill>
          <a:blip r:embed="rId2">
            <a:alphaModFix amt="20000"/>
          </a:blip>
          <a:stretch>
            <a:fillRect/>
          </a:stretch>
        </p:blipFill>
        <p:spPr>
          <a:xfrm rot="286960">
            <a:off x="7382325" y="-1394667"/>
            <a:ext cx="6392965" cy="6659339"/>
          </a:xfrm>
          <a:prstGeom prst="rect">
            <a:avLst/>
          </a:prstGeom>
        </p:spPr>
      </p:pic>
      <p:pic>
        <p:nvPicPr>
          <p:cNvPr id="8" name="Picture 7" descr="Shape&#10;&#10;Description automatically generated">
            <a:extLst>
              <a:ext uri="{FF2B5EF4-FFF2-40B4-BE49-F238E27FC236}">
                <a16:creationId xmlns:a16="http://schemas.microsoft.com/office/drawing/2014/main" id="{31EF2C3A-0F8F-F211-8F8F-BCB47A947B30}"/>
              </a:ext>
            </a:extLst>
          </p:cNvPr>
          <p:cNvPicPr>
            <a:picLocks noChangeAspect="1"/>
          </p:cNvPicPr>
          <p:nvPr userDrawn="1"/>
        </p:nvPicPr>
        <p:blipFill>
          <a:blip r:embed="rId2">
            <a:alphaModFix amt="20000"/>
          </a:blip>
          <a:stretch>
            <a:fillRect/>
          </a:stretch>
        </p:blipFill>
        <p:spPr>
          <a:xfrm rot="16200000">
            <a:off x="-1299002" y="3888569"/>
            <a:ext cx="4273492" cy="4451555"/>
          </a:xfrm>
          <a:prstGeom prst="rect">
            <a:avLst/>
          </a:prstGeom>
        </p:spPr>
      </p:pic>
      <p:sp>
        <p:nvSpPr>
          <p:cNvPr id="6" name="Shape 19">
            <a:extLst>
              <a:ext uri="{FF2B5EF4-FFF2-40B4-BE49-F238E27FC236}">
                <a16:creationId xmlns:a16="http://schemas.microsoft.com/office/drawing/2014/main" id="{3FEBB5CE-6482-0849-90D3-604C6CD1F240}"/>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14" name="Picture Placeholder 7">
            <a:extLst>
              <a:ext uri="{FF2B5EF4-FFF2-40B4-BE49-F238E27FC236}">
                <a16:creationId xmlns:a16="http://schemas.microsoft.com/office/drawing/2014/main" id="{DD248F32-9DD6-9C46-A727-CC481A8A26CA}"/>
              </a:ext>
            </a:extLst>
          </p:cNvPr>
          <p:cNvSpPr>
            <a:spLocks noGrp="1"/>
          </p:cNvSpPr>
          <p:nvPr>
            <p:ph type="pic" sz="quarter" idx="12"/>
          </p:nvPr>
        </p:nvSpPr>
        <p:spPr>
          <a:xfrm>
            <a:off x="7246620" y="2033560"/>
            <a:ext cx="3917298" cy="3608888"/>
          </a:xfrm>
          <a:prstGeom prst="rect">
            <a:avLst/>
          </a:prstGeom>
        </p:spPr>
        <p:txBody>
          <a:bodyPr/>
          <a:lstStyle>
            <a:lvl1pPr marL="0" indent="0">
              <a:buNone/>
              <a:defRPr/>
            </a:lvl1pPr>
          </a:lstStyle>
          <a:p>
            <a:endParaRPr lang="en-US" dirty="0"/>
          </a:p>
        </p:txBody>
      </p:sp>
      <p:sp>
        <p:nvSpPr>
          <p:cNvPr id="15"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1090800" y="2034000"/>
            <a:ext cx="5774277" cy="3608447"/>
          </a:xfrm>
          <a:prstGeom prst="rect">
            <a:avLst/>
          </a:prstGeom>
        </p:spPr>
        <p:txBody>
          <a:bodyPr>
            <a:noAutofit/>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16" name="Title 2">
            <a:extLst>
              <a:ext uri="{FF2B5EF4-FFF2-40B4-BE49-F238E27FC236}">
                <a16:creationId xmlns:a16="http://schemas.microsoft.com/office/drawing/2014/main" id="{98CEF9D4-A66B-9845-9F61-E0DC819DCA6C}"/>
              </a:ext>
            </a:extLst>
          </p:cNvPr>
          <p:cNvSpPr>
            <a:spLocks noGrp="1"/>
          </p:cNvSpPr>
          <p:nvPr>
            <p:ph type="title"/>
          </p:nvPr>
        </p:nvSpPr>
        <p:spPr>
          <a:xfrm>
            <a:off x="1090800" y="907201"/>
            <a:ext cx="10073118" cy="654900"/>
          </a:xfrm>
          <a:prstGeom prst="rect">
            <a:avLst/>
          </a:prstGeom>
        </p:spPr>
        <p:txBody>
          <a:bodyPr>
            <a:normAutofit/>
          </a:bodyPr>
          <a:lstStyle>
            <a:lvl1pPr>
              <a:lnSpc>
                <a:spcPct val="100000"/>
              </a:lnSpc>
              <a:defRPr sz="3400" b="1">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pic>
        <p:nvPicPr>
          <p:cNvPr id="2" name="Picture 1">
            <a:extLst>
              <a:ext uri="{FF2B5EF4-FFF2-40B4-BE49-F238E27FC236}">
                <a16:creationId xmlns:a16="http://schemas.microsoft.com/office/drawing/2014/main" id="{77A4B5F4-1BBB-0C7E-7941-3DC00182266E}"/>
              </a:ext>
            </a:extLst>
          </p:cNvPr>
          <p:cNvPicPr>
            <a:picLocks noChangeAspect="1"/>
          </p:cNvPicPr>
          <p:nvPr userDrawn="1"/>
        </p:nvPicPr>
        <p:blipFill>
          <a:blip r:embed="rId3"/>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49612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8. Summary slide">
    <p:spTree>
      <p:nvGrpSpPr>
        <p:cNvPr id="1" name=""/>
        <p:cNvGrpSpPr/>
        <p:nvPr/>
      </p:nvGrpSpPr>
      <p:grpSpPr>
        <a:xfrm>
          <a:off x="0" y="0"/>
          <a:ext cx="0" cy="0"/>
          <a:chOff x="0" y="0"/>
          <a:chExt cx="0" cy="0"/>
        </a:xfrm>
      </p:grpSpPr>
      <p:pic>
        <p:nvPicPr>
          <p:cNvPr id="10" name="Picture 9" descr="Shape&#10;&#10;Description automatically generated">
            <a:extLst>
              <a:ext uri="{FF2B5EF4-FFF2-40B4-BE49-F238E27FC236}">
                <a16:creationId xmlns:a16="http://schemas.microsoft.com/office/drawing/2014/main" id="{6FAF17D0-B774-2D48-B33D-69BFD4A1C069}"/>
              </a:ext>
            </a:extLst>
          </p:cNvPr>
          <p:cNvPicPr>
            <a:picLocks noChangeAspect="1"/>
          </p:cNvPicPr>
          <p:nvPr userDrawn="1"/>
        </p:nvPicPr>
        <p:blipFill>
          <a:blip r:embed="rId2">
            <a:alphaModFix amt="20000"/>
          </a:blip>
          <a:stretch>
            <a:fillRect/>
          </a:stretch>
        </p:blipFill>
        <p:spPr>
          <a:xfrm rot="286960">
            <a:off x="6777207" y="-910573"/>
            <a:ext cx="6392965" cy="6659339"/>
          </a:xfrm>
          <a:prstGeom prst="rect">
            <a:avLst/>
          </a:prstGeom>
        </p:spPr>
      </p:pic>
      <p:sp>
        <p:nvSpPr>
          <p:cNvPr id="4" name="Text Placeholder 3">
            <a:extLst>
              <a:ext uri="{FF2B5EF4-FFF2-40B4-BE49-F238E27FC236}">
                <a16:creationId xmlns:a16="http://schemas.microsoft.com/office/drawing/2014/main" id="{5EE66F5E-E944-7C35-2BE0-7FDA56791731}"/>
              </a:ext>
            </a:extLst>
          </p:cNvPr>
          <p:cNvSpPr>
            <a:spLocks noGrp="1"/>
          </p:cNvSpPr>
          <p:nvPr>
            <p:ph type="body" sz="quarter" idx="13"/>
          </p:nvPr>
        </p:nvSpPr>
        <p:spPr>
          <a:xfrm>
            <a:off x="1090800" y="2034000"/>
            <a:ext cx="5826677" cy="3780219"/>
          </a:xfrm>
          <a:prstGeom prst="rect">
            <a:avLst/>
          </a:prstGeom>
        </p:spPr>
        <p:txBody>
          <a:bodyPr>
            <a:noAutofit/>
          </a:bodyPr>
          <a:lstStyle>
            <a:lvl1pPr marL="0" indent="0">
              <a:buNone/>
              <a:defRPr>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3"/>
            <a:endParaRPr lang="en-GB" dirty="0"/>
          </a:p>
          <a:p>
            <a:pPr lvl="3"/>
            <a:endParaRPr lang="en-GB" dirty="0"/>
          </a:p>
          <a:p>
            <a:pPr lvl="4"/>
            <a:r>
              <a:rPr lang="en-GB" dirty="0"/>
              <a:t>Fifth level</a:t>
            </a:r>
            <a:endParaRPr lang="en-US" dirty="0"/>
          </a:p>
        </p:txBody>
      </p:sp>
      <p:sp>
        <p:nvSpPr>
          <p:cNvPr id="8" name="Title 2">
            <a:extLst>
              <a:ext uri="{FF2B5EF4-FFF2-40B4-BE49-F238E27FC236}">
                <a16:creationId xmlns:a16="http://schemas.microsoft.com/office/drawing/2014/main" id="{ED44591A-4DE2-AD39-E291-89410F9DF507}"/>
              </a:ext>
            </a:extLst>
          </p:cNvPr>
          <p:cNvSpPr>
            <a:spLocks noGrp="1"/>
          </p:cNvSpPr>
          <p:nvPr>
            <p:ph type="title"/>
          </p:nvPr>
        </p:nvSpPr>
        <p:spPr>
          <a:xfrm>
            <a:off x="1090800" y="907200"/>
            <a:ext cx="10027341" cy="632618"/>
          </a:xfrm>
          <a:prstGeom prst="rect">
            <a:avLst/>
          </a:prstGeom>
        </p:spPr>
        <p:txBody>
          <a:bodyPr>
            <a:noAutofit/>
          </a:bodyPr>
          <a:lstStyle>
            <a:lvl1pPr>
              <a:lnSpc>
                <a:spcPct val="100000"/>
              </a:lnSpc>
              <a:defRPr sz="3400" b="1" baseline="0">
                <a:solidFill>
                  <a:srgbClr val="12263F"/>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9" name="Shape 19">
            <a:extLst>
              <a:ext uri="{FF2B5EF4-FFF2-40B4-BE49-F238E27FC236}">
                <a16:creationId xmlns:a16="http://schemas.microsoft.com/office/drawing/2014/main" id="{BB5A7A0F-312D-0448-88F9-913A98BF40D9}"/>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pic>
        <p:nvPicPr>
          <p:cNvPr id="11" name="Picture 10" descr="Shape&#10;&#10;Description automatically generated">
            <a:extLst>
              <a:ext uri="{FF2B5EF4-FFF2-40B4-BE49-F238E27FC236}">
                <a16:creationId xmlns:a16="http://schemas.microsoft.com/office/drawing/2014/main" id="{D875373A-5633-2F46-8F23-32C04CC8F0C8}"/>
              </a:ext>
            </a:extLst>
          </p:cNvPr>
          <p:cNvPicPr>
            <a:picLocks noChangeAspect="1"/>
          </p:cNvPicPr>
          <p:nvPr userDrawn="1"/>
        </p:nvPicPr>
        <p:blipFill>
          <a:blip r:embed="rId2">
            <a:alphaModFix amt="20000"/>
          </a:blip>
          <a:stretch>
            <a:fillRect/>
          </a:stretch>
        </p:blipFill>
        <p:spPr>
          <a:xfrm rot="16200000">
            <a:off x="-740257" y="3831435"/>
            <a:ext cx="4448343" cy="4633691"/>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77450" y="4809242"/>
            <a:ext cx="1801372" cy="1804420"/>
          </a:xfrm>
          <a:prstGeom prst="rect">
            <a:avLst/>
          </a:prstGeom>
        </p:spPr>
      </p:pic>
      <p:pic>
        <p:nvPicPr>
          <p:cNvPr id="2" name="Picture 1">
            <a:extLst>
              <a:ext uri="{FF2B5EF4-FFF2-40B4-BE49-F238E27FC236}">
                <a16:creationId xmlns:a16="http://schemas.microsoft.com/office/drawing/2014/main" id="{FEF2F051-A098-74A9-FF53-FF59453C31BE}"/>
              </a:ext>
            </a:extLst>
          </p:cNvPr>
          <p:cNvPicPr>
            <a:picLocks noChangeAspect="1"/>
          </p:cNvPicPr>
          <p:nvPr userDrawn="1"/>
        </p:nvPicPr>
        <p:blipFill>
          <a:blip r:embed="rId4"/>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1407328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9. Sources slide">
    <p:spTree>
      <p:nvGrpSpPr>
        <p:cNvPr id="1" name=""/>
        <p:cNvGrpSpPr/>
        <p:nvPr/>
      </p:nvGrpSpPr>
      <p:grpSpPr>
        <a:xfrm>
          <a:off x="0" y="0"/>
          <a:ext cx="0" cy="0"/>
          <a:chOff x="0" y="0"/>
          <a:chExt cx="0" cy="0"/>
        </a:xfrm>
      </p:grpSpPr>
      <p:sp>
        <p:nvSpPr>
          <p:cNvPr id="6" name="Shape 19">
            <a:extLst>
              <a:ext uri="{FF2B5EF4-FFF2-40B4-BE49-F238E27FC236}">
                <a16:creationId xmlns:a16="http://schemas.microsoft.com/office/drawing/2014/main" id="{750FCE9F-E82C-8A49-B18C-8FA6DF10232F}"/>
              </a:ext>
            </a:extLst>
          </p:cNvPr>
          <p:cNvSpPr/>
          <p:nvPr userDrawn="1"/>
        </p:nvSpPr>
        <p:spPr>
          <a:xfrm>
            <a:off x="532383" y="6406168"/>
            <a:ext cx="226024" cy="192360"/>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p>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fld id="{86CB4B4D-7CA3-9044-876B-883B54F8677D}" type="slidenum">
              <a:rPr sz="1250">
                <a:solidFill>
                  <a:srgbClr val="A6AAA9"/>
                </a:solidFill>
                <a:latin typeface="GT America Trial Light"/>
                <a:ea typeface="GT America Trial Light"/>
                <a:cs typeface="GT America Trial Light"/>
                <a:sym typeface="GT America Trial Light"/>
              </a:rPr>
              <a:pPr algn="r" defTabSz="412750" hangingPunct="0">
                <a:buClrTx/>
                <a:buFontTx/>
                <a:buNone/>
                <a:defRPr sz="2500">
                  <a:solidFill>
                    <a:srgbClr val="A6AAA9"/>
                  </a:solidFill>
                  <a:latin typeface="GT America Trial Light"/>
                  <a:ea typeface="GT America Trial Light"/>
                  <a:cs typeface="GT America Trial Light"/>
                  <a:sym typeface="GT America Trial Light"/>
                </a:defRPr>
              </a:pPr>
              <a:t>‹#›</a:t>
            </a:fld>
            <a:r>
              <a:rPr sz="1250" dirty="0">
                <a:solidFill>
                  <a:srgbClr val="A6AAA9"/>
                </a:solidFill>
                <a:latin typeface="GT America Trial Light"/>
                <a:ea typeface="GT America Trial Light"/>
                <a:cs typeface="GT America Trial Light"/>
                <a:sym typeface="GT America Trial Light"/>
              </a:rPr>
              <a:t>￼</a:t>
            </a:r>
          </a:p>
        </p:txBody>
      </p:sp>
      <p:sp>
        <p:nvSpPr>
          <p:cNvPr id="3" name="Title 2">
            <a:extLst>
              <a:ext uri="{FF2B5EF4-FFF2-40B4-BE49-F238E27FC236}">
                <a16:creationId xmlns:a16="http://schemas.microsoft.com/office/drawing/2014/main" id="{8DBDBAEC-1005-344A-BF07-1BF47C884905}"/>
              </a:ext>
            </a:extLst>
          </p:cNvPr>
          <p:cNvSpPr>
            <a:spLocks noGrp="1"/>
          </p:cNvSpPr>
          <p:nvPr>
            <p:ph type="title" hasCustomPrompt="1"/>
          </p:nvPr>
        </p:nvSpPr>
        <p:spPr>
          <a:xfrm>
            <a:off x="1090800" y="907200"/>
            <a:ext cx="10034400" cy="717875"/>
          </a:xfrm>
          <a:prstGeom prst="rect">
            <a:avLst/>
          </a:prstGeom>
        </p:spPr>
        <p:txBody>
          <a:bodyPr>
            <a:noAutofit/>
          </a:bodyPr>
          <a:lstStyle>
            <a:lvl1pPr>
              <a:lnSpc>
                <a:spcPct val="100000"/>
              </a:lnSpc>
              <a:defRPr sz="3800" b="1">
                <a:solidFill>
                  <a:srgbClr val="12263F"/>
                </a:solidFill>
                <a:latin typeface="Arial" panose="020B0604020202020204" pitchFamily="34" charset="0"/>
                <a:cs typeface="Arial" panose="020B0604020202020204" pitchFamily="34" charset="0"/>
              </a:defRPr>
            </a:lvl1pPr>
          </a:lstStyle>
          <a:p>
            <a:r>
              <a:rPr lang="en-GB" dirty="0"/>
              <a:t>Sources</a:t>
            </a:r>
            <a:endParaRPr lang="en-US" dirty="0"/>
          </a:p>
        </p:txBody>
      </p:sp>
      <p:sp>
        <p:nvSpPr>
          <p:cNvPr id="4" name="Text Placeholder 3">
            <a:extLst>
              <a:ext uri="{FF2B5EF4-FFF2-40B4-BE49-F238E27FC236}">
                <a16:creationId xmlns:a16="http://schemas.microsoft.com/office/drawing/2014/main" id="{74066F46-F815-3540-A508-79D4A69FB15F}"/>
              </a:ext>
            </a:extLst>
          </p:cNvPr>
          <p:cNvSpPr>
            <a:spLocks noGrp="1"/>
          </p:cNvSpPr>
          <p:nvPr>
            <p:ph type="body" sz="quarter" idx="13"/>
          </p:nvPr>
        </p:nvSpPr>
        <p:spPr>
          <a:xfrm>
            <a:off x="1090800" y="2034000"/>
            <a:ext cx="10034400" cy="3608447"/>
          </a:xfrm>
          <a:prstGeom prst="rect">
            <a:avLst/>
          </a:prstGeom>
        </p:spPr>
        <p:txBody>
          <a:bodyPr>
            <a:noAutofit/>
          </a:bodyPr>
          <a:lstStyle>
            <a:lvl1pPr marL="0" indent="0">
              <a:buNone/>
              <a:defRPr sz="1400" baseline="0">
                <a:solidFill>
                  <a:srgbClr val="12263F"/>
                </a:solidFill>
                <a:latin typeface="Arial" panose="020B0604020202020204" pitchFamily="34" charset="0"/>
                <a:cs typeface="Arial" panose="020B0604020202020204" pitchFamily="34" charset="0"/>
              </a:defRPr>
            </a:lvl1pPr>
            <a:lvl2pPr>
              <a:defRPr>
                <a:solidFill>
                  <a:srgbClr val="12263F"/>
                </a:solidFill>
                <a:latin typeface="Arial" panose="020B0604020202020204" pitchFamily="34" charset="0"/>
                <a:cs typeface="Arial" panose="020B0604020202020204" pitchFamily="34" charset="0"/>
              </a:defRPr>
            </a:lvl2pPr>
            <a:lvl3pPr>
              <a:defRPr>
                <a:solidFill>
                  <a:srgbClr val="12263F"/>
                </a:solidFill>
                <a:latin typeface="Arial" panose="020B0604020202020204" pitchFamily="34" charset="0"/>
                <a:cs typeface="Arial" panose="020B0604020202020204" pitchFamily="34" charset="0"/>
              </a:defRPr>
            </a:lvl3pPr>
            <a:lvl4pPr>
              <a:defRPr>
                <a:solidFill>
                  <a:srgbClr val="12263F"/>
                </a:solidFill>
                <a:latin typeface="Arial" panose="020B0604020202020204" pitchFamily="34" charset="0"/>
                <a:cs typeface="Arial" panose="020B0604020202020204" pitchFamily="34" charset="0"/>
              </a:defRPr>
            </a:lvl4pPr>
            <a:lvl5pPr>
              <a:defRPr b="1">
                <a:solidFill>
                  <a:srgbClr val="12263F"/>
                </a:solidFill>
                <a:latin typeface="Arial" panose="020B0604020202020204" pitchFamily="34" charset="0"/>
                <a:cs typeface="Arial" panose="020B0604020202020204" pitchFamily="34" charset="0"/>
              </a:defRPr>
            </a:lvl5pPr>
          </a:lstStyle>
          <a:p>
            <a:pPr lvl="0"/>
            <a:endParaRPr lang="en-US" dirty="0"/>
          </a:p>
        </p:txBody>
      </p:sp>
      <p:pic>
        <p:nvPicPr>
          <p:cNvPr id="7" name="Picture 6" descr="A picture containing logo&#10;&#10;Description automatically generated">
            <a:extLst>
              <a:ext uri="{FF2B5EF4-FFF2-40B4-BE49-F238E27FC236}">
                <a16:creationId xmlns:a16="http://schemas.microsoft.com/office/drawing/2014/main" id="{D55C4954-918E-4234-D703-D21BCB0A094F}"/>
              </a:ext>
            </a:extLst>
          </p:cNvPr>
          <p:cNvPicPr>
            <a:picLocks noChangeAspect="1"/>
          </p:cNvPicPr>
          <p:nvPr userDrawn="1"/>
        </p:nvPicPr>
        <p:blipFill>
          <a:blip r:embed="rId2"/>
          <a:stretch>
            <a:fillRect/>
          </a:stretch>
        </p:blipFill>
        <p:spPr>
          <a:xfrm>
            <a:off x="7809115" y="400487"/>
            <a:ext cx="4127145" cy="619072"/>
          </a:xfrm>
          <a:prstGeom prst="rect">
            <a:avLst/>
          </a:prstGeom>
        </p:spPr>
      </p:pic>
      <p:pic>
        <p:nvPicPr>
          <p:cNvPr id="2" name="Picture 1">
            <a:extLst>
              <a:ext uri="{FF2B5EF4-FFF2-40B4-BE49-F238E27FC236}">
                <a16:creationId xmlns:a16="http://schemas.microsoft.com/office/drawing/2014/main" id="{ECD63700-D149-3836-F947-BE28D3A30CC7}"/>
              </a:ext>
            </a:extLst>
          </p:cNvPr>
          <p:cNvPicPr>
            <a:picLocks noChangeAspect="1"/>
          </p:cNvPicPr>
          <p:nvPr userDrawn="1"/>
        </p:nvPicPr>
        <p:blipFill>
          <a:blip r:embed="rId3"/>
          <a:stretch>
            <a:fillRect/>
          </a:stretch>
        </p:blipFill>
        <p:spPr>
          <a:xfrm>
            <a:off x="11610476" y="314960"/>
            <a:ext cx="287648" cy="339948"/>
          </a:xfrm>
          <a:prstGeom prst="rect">
            <a:avLst/>
          </a:prstGeom>
        </p:spPr>
      </p:pic>
    </p:spTree>
    <p:extLst>
      <p:ext uri="{BB962C8B-B14F-4D97-AF65-F5344CB8AC3E}">
        <p14:creationId xmlns:p14="http://schemas.microsoft.com/office/powerpoint/2010/main" val="397704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0. End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B5113D-FC78-7F1D-B48E-EABD8D980492}"/>
              </a:ext>
            </a:extLst>
          </p:cNvPr>
          <p:cNvPicPr>
            <a:picLocks noChangeAspect="1"/>
          </p:cNvPicPr>
          <p:nvPr userDrawn="1"/>
        </p:nvPicPr>
        <p:blipFill>
          <a:blip r:embed="rId2"/>
          <a:srcRect/>
          <a:stretch/>
        </p:blipFill>
        <p:spPr>
          <a:xfrm>
            <a:off x="2582875" y="3011759"/>
            <a:ext cx="7026249" cy="1053938"/>
          </a:xfrm>
          <a:prstGeom prst="rect">
            <a:avLst/>
          </a:prstGeom>
        </p:spPr>
      </p:pic>
      <p:pic>
        <p:nvPicPr>
          <p:cNvPr id="6" name="Picture 5" descr="Shape&#10;&#10;Description automatically generated">
            <a:extLst>
              <a:ext uri="{FF2B5EF4-FFF2-40B4-BE49-F238E27FC236}">
                <a16:creationId xmlns:a16="http://schemas.microsoft.com/office/drawing/2014/main" id="{77D33163-81FA-E246-B700-84B40189A394}"/>
              </a:ext>
            </a:extLst>
          </p:cNvPr>
          <p:cNvPicPr>
            <a:picLocks noChangeAspect="1"/>
          </p:cNvPicPr>
          <p:nvPr userDrawn="1"/>
        </p:nvPicPr>
        <p:blipFill>
          <a:blip r:embed="rId3">
            <a:alphaModFix amt="20000"/>
          </a:blip>
          <a:stretch>
            <a:fillRect/>
          </a:stretch>
        </p:blipFill>
        <p:spPr>
          <a:xfrm rot="17191948">
            <a:off x="-1296269" y="-1528290"/>
            <a:ext cx="5533037" cy="5763581"/>
          </a:xfrm>
          <a:prstGeom prst="rect">
            <a:avLst/>
          </a:prstGeom>
        </p:spPr>
      </p:pic>
      <p:pic>
        <p:nvPicPr>
          <p:cNvPr id="7" name="Picture 6" descr="Shape&#10;&#10;Description automatically generated">
            <a:extLst>
              <a:ext uri="{FF2B5EF4-FFF2-40B4-BE49-F238E27FC236}">
                <a16:creationId xmlns:a16="http://schemas.microsoft.com/office/drawing/2014/main" id="{E0B71738-AF92-8E46-ACBC-33E4E31F96FF}"/>
              </a:ext>
            </a:extLst>
          </p:cNvPr>
          <p:cNvPicPr>
            <a:picLocks noChangeAspect="1"/>
          </p:cNvPicPr>
          <p:nvPr userDrawn="1"/>
        </p:nvPicPr>
        <p:blipFill>
          <a:blip r:embed="rId3">
            <a:alphaModFix amt="20000"/>
          </a:blip>
          <a:stretch>
            <a:fillRect/>
          </a:stretch>
        </p:blipFill>
        <p:spPr>
          <a:xfrm rot="15839665">
            <a:off x="7846306" y="2948019"/>
            <a:ext cx="5533037" cy="5763581"/>
          </a:xfrm>
          <a:prstGeom prst="rect">
            <a:avLst/>
          </a:prstGeom>
        </p:spPr>
      </p:pic>
      <p:sp>
        <p:nvSpPr>
          <p:cNvPr id="8" name="Rectangle 7"/>
          <p:cNvSpPr/>
          <p:nvPr userDrawn="1"/>
        </p:nvSpPr>
        <p:spPr>
          <a:xfrm>
            <a:off x="1008691" y="6353133"/>
            <a:ext cx="6096000" cy="284693"/>
          </a:xfrm>
          <a:prstGeom prst="rect">
            <a:avLst/>
          </a:prstGeom>
        </p:spPr>
        <p:txBody>
          <a:bodyPr>
            <a:spAutoFit/>
          </a:bodyPr>
          <a:lstStyle/>
          <a:p>
            <a:r>
              <a:rPr lang="en-US" sz="1250" b="0" i="0" dirty="0">
                <a:solidFill>
                  <a:srgbClr val="12263F"/>
                </a:solidFill>
                <a:effectLst/>
                <a:latin typeface="Slack-Lato"/>
              </a:rPr>
              <a:t>© The Key Support Services Ltd | For terms of use, visit</a:t>
            </a:r>
            <a:r>
              <a:rPr lang="en-US" sz="1250" b="0" i="0" dirty="0">
                <a:solidFill>
                  <a:srgbClr val="1D1C1D"/>
                </a:solidFill>
                <a:effectLst/>
                <a:latin typeface="Slack-Lato"/>
              </a:rPr>
              <a:t> </a:t>
            </a:r>
            <a:r>
              <a:rPr lang="en-US" sz="1250" b="0" i="0" u="none" strike="noStrike" dirty="0">
                <a:effectLst/>
                <a:latin typeface="Slack-Lato"/>
                <a:hlinkClick r:id="rId4"/>
              </a:rPr>
              <a:t>thekeysupport.com/terms</a:t>
            </a:r>
            <a:endParaRPr lang="en-GB" sz="1250" dirty="0"/>
          </a:p>
        </p:txBody>
      </p:sp>
    </p:spTree>
    <p:extLst>
      <p:ext uri="{BB962C8B-B14F-4D97-AF65-F5344CB8AC3E}">
        <p14:creationId xmlns:p14="http://schemas.microsoft.com/office/powerpoint/2010/main" val="11737720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6553680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5269244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4458401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791843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8A9AD8E-F2B7-480A-B486-172EF8CE2A47}" type="datetimeFigureOut">
              <a:rPr lang="en-GB" smtClean="0"/>
              <a:t>11/11/2023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27900424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8A9AD8E-F2B7-480A-B486-172EF8CE2A47}" type="datetimeFigureOut">
              <a:rPr lang="en-GB" smtClean="0"/>
              <a:t>11/11/2023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4165978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9AD8E-F2B7-480A-B486-172EF8CE2A47}" type="datetimeFigureOut">
              <a:rPr lang="en-GB" smtClean="0"/>
              <a:t>11/11/2023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5139389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7011346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5389069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7920262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4897028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F3603-E90E-4140-AC32-BE866B7322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CC90CC-9DB5-4E55-8356-07CB029F28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2FA65D-DD6F-46DB-B2FD-9273FD683DBB}"/>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C7FED597-3D5E-4BF8-9AC5-2477CB7B2A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C0BB73-D133-4355-9A74-0E6B8BDA804A}"/>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24979340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CEC4A-DBBD-42F8-B30A-51A6F3B697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E1D426-258A-4DA0-9923-DB065782567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128978-AA7E-4E46-A1F9-5932B1F2CA48}"/>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92F70D9F-D14F-4ADD-9EC6-B047354B80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5D2D73-4ABB-4726-B397-BB7903D703D4}"/>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4556875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5115A-382F-4119-A630-8D408E0BD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EAEF19-2F79-49FF-BA77-05769601A5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D14A0DD-C676-402C-82BB-657A647B0DB7}"/>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C3BDF8D1-7BC3-4A2E-8FB7-B414F6C5FE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1F4712-F5E7-46B0-96C3-ABED9DC23D49}"/>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5533748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DE6DB-932B-4968-B345-5875DFE5B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760C77-DA97-4771-AA82-B452F00835D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AC893B-E73B-4600-91A7-2CFADB104AF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5456CB3-0D82-44EB-87A5-DE447A24F54C}"/>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44471E68-051F-4AFB-A426-A672B0D0E8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6B78D5-994F-41D8-BCF3-6714738D5A0D}"/>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32512288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CD9A1-E566-4D97-9BC5-35650BAE1A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9F3961-D860-45C9-AE5C-B4C68EE615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7D813C-6DD2-40D9-B795-850A999014C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4508259-4891-4CA6-AEF0-0CFF98CC36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3903E8E-E35C-4552-9BE5-6E99E03C266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9417C0-65FD-4EA1-9270-55C06C00426C}"/>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8" name="Footer Placeholder 7">
            <a:extLst>
              <a:ext uri="{FF2B5EF4-FFF2-40B4-BE49-F238E27FC236}">
                <a16:creationId xmlns:a16="http://schemas.microsoft.com/office/drawing/2014/main" id="{1A6AAFD0-C48A-4EAF-9237-1D6512A2AA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2604F8-E9AE-41AB-B497-D7C9D2800B68}"/>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4005404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0081-14C3-4DB3-9CB9-139F7B630E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0F3E59-6C13-498E-87D4-CE273B2D5F5E}"/>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4" name="Footer Placeholder 3">
            <a:extLst>
              <a:ext uri="{FF2B5EF4-FFF2-40B4-BE49-F238E27FC236}">
                <a16:creationId xmlns:a16="http://schemas.microsoft.com/office/drawing/2014/main" id="{2DC2B58B-1CD5-434C-8149-67A2F7520F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7E7929F-4B37-4623-8DDF-E6F1F9374529}"/>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6449831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0CB5F-EF91-43FC-B0A0-6B49DF5BDD0A}"/>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3" name="Footer Placeholder 2">
            <a:extLst>
              <a:ext uri="{FF2B5EF4-FFF2-40B4-BE49-F238E27FC236}">
                <a16:creationId xmlns:a16="http://schemas.microsoft.com/office/drawing/2014/main" id="{616BF6D9-0C0A-48DC-B32B-C6B1379AC3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307B2F-6E33-490E-80D5-0A6866E49553}"/>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221739192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697B3-EB90-4573-96B5-CC42CF7FD8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888298-CA2A-427B-8358-24BB7C4DF5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4C1B5A-C191-47A2-BEB8-D6E3603B3D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E532F2-6B83-4BC7-B1AA-D9E5F9EE7964}"/>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F50B2213-DBAF-418D-BC39-1A25F35473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DEFAAA-6BA4-46D6-90A0-B6DA0643CE5F}"/>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6527323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1C0A3-B147-477D-A587-75AEFA2ABB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ABED95-C2E8-4A14-877A-8F952A07A4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AE4F7D-A5AD-4000-A8F4-2B4B3B264C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FF801E2-7D9F-4A08-8BFC-F297297B4CF5}"/>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454DD822-4C79-4EB5-B830-E68770F28E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F2289F-8341-4042-952B-19ABF8454C4C}"/>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5304762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7B056-D6C3-49CD-86B7-79F490680E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2B7AB1-288E-4A8C-8645-4CE435F8311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B83CD1-AEF4-4D68-83B0-80F2E3196476}"/>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8F484EAA-E399-4A4C-98EF-079B56273E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35F982-2911-4781-A8DA-DC5F50D6A002}"/>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35020287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985936-BD88-4E79-8690-EDFC1FA097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6142B9-A608-4BC7-A431-0E9E763E70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49EC9E-417A-4F57-B001-77DEB24F8A3B}"/>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60F3764B-BFA1-43E1-AB22-52D378E5B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5B2A52-A2E8-418B-8E34-361A0AE86C12}"/>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061299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202C5A-0114-4119-916A-CE244A25D307}" type="datetimeFigureOut">
              <a:rPr lang="en-GB" smtClean="0"/>
              <a:t>11/11/2023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43C4A5-10E7-4172-B908-73E9B5B640CC}" type="slidenum">
              <a:rPr lang="en-GB" smtClean="0"/>
              <a:t>‹#›</a:t>
            </a:fld>
            <a:endParaRPr lang="en-GB"/>
          </a:p>
        </p:txBody>
      </p:sp>
    </p:spTree>
    <p:extLst>
      <p:ext uri="{BB962C8B-B14F-4D97-AF65-F5344CB8AC3E}">
        <p14:creationId xmlns:p14="http://schemas.microsoft.com/office/powerpoint/2010/main" val="2489726734"/>
      </p:ext>
    </p:extLst>
  </p:cSld>
  <p:clrMap bg1="lt1" tx1="dk1" bg2="lt2" tx2="dk2" accent1="accent1" accent2="accent2" accent3="accent3" accent4="accent4" accent5="accent5" accent6="accent6" hlink="hlink" folHlink="folHlink"/>
  <p:sldLayoutIdLst>
    <p:sldLayoutId id="2147483660" r:id="rId1"/>
    <p:sldLayoutId id="2147483663" r:id="rId2"/>
    <p:sldLayoutId id="2147483662" r:id="rId3"/>
    <p:sldLayoutId id="2147483661" r:id="rId4"/>
    <p:sldLayoutId id="2147483664" r:id="rId5"/>
    <p:sldLayoutId id="2147483680" r:id="rId6"/>
    <p:sldLayoutId id="2147483666" r:id="rId7"/>
    <p:sldLayoutId id="2147483667" r:id="rId8"/>
    <p:sldLayoutId id="2147483673" r:id="rId9"/>
    <p:sldLayoutId id="2147483665" r:id="rId10"/>
    <p:sldLayoutId id="2147483668" r:id="rId11"/>
    <p:sldLayoutId id="2147483669" r:id="rId12"/>
    <p:sldLayoutId id="2147483672" r:id="rId13"/>
    <p:sldLayoutId id="2147483674" r:id="rId14"/>
    <p:sldLayoutId id="2147483679" r:id="rId15"/>
    <p:sldLayoutId id="2147483678" r:id="rId16"/>
    <p:sldLayoutId id="214748367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9AD8E-F2B7-480A-B486-172EF8CE2A47}" type="datetimeFigureOut">
              <a:rPr lang="en-GB" smtClean="0"/>
              <a:t>11/11/2023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4F07C4-AB40-4815-894C-D56D02B3E639}" type="slidenum">
              <a:rPr lang="en-GB" smtClean="0"/>
              <a:t>‹#›</a:t>
            </a:fld>
            <a:endParaRPr lang="en-GB"/>
          </a:p>
        </p:txBody>
      </p:sp>
    </p:spTree>
    <p:extLst>
      <p:ext uri="{BB962C8B-B14F-4D97-AF65-F5344CB8AC3E}">
        <p14:creationId xmlns:p14="http://schemas.microsoft.com/office/powerpoint/2010/main" val="234364416"/>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6CC385-57CF-4073-B678-D65D7B4C31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7AD7E2-8B0C-428A-B5AB-9BDD91C0B0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6B0EE2-C30A-40D5-97E3-F39A4FC564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D133113A-C5E9-47BF-81E1-571F1E1794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E2BBBD-2071-4862-9EDC-6A98355F8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2CC58-DD05-4621-9FF6-7B2CF991FEA2}" type="slidenum">
              <a:rPr lang="en-GB" smtClean="0"/>
              <a:t>‹#›</a:t>
            </a:fld>
            <a:endParaRPr lang="en-GB"/>
          </a:p>
        </p:txBody>
      </p:sp>
    </p:spTree>
    <p:extLst>
      <p:ext uri="{BB962C8B-B14F-4D97-AF65-F5344CB8AC3E}">
        <p14:creationId xmlns:p14="http://schemas.microsoft.com/office/powerpoint/2010/main" val="198957003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vimeo.com/790354328/41b2e7d662" TargetMode="External"/><Relationship Id="rId7"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15.emf"/><Relationship Id="rId4" Type="http://schemas.openxmlformats.org/officeDocument/2006/relationships/image" Target="../media/image14.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19.emf"/><Relationship Id="rId7" Type="http://schemas.openxmlformats.org/officeDocument/2006/relationships/image" Target="../media/image23.emf"/><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22.emf"/><Relationship Id="rId5" Type="http://schemas.openxmlformats.org/officeDocument/2006/relationships/image" Target="../media/image21.emf"/><Relationship Id="rId10" Type="http://schemas.openxmlformats.org/officeDocument/2006/relationships/image" Target="../media/image11.png"/><Relationship Id="rId4" Type="http://schemas.openxmlformats.org/officeDocument/2006/relationships/image" Target="../media/image20.emf"/><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10.png"/><Relationship Id="rId5" Type="http://schemas.openxmlformats.org/officeDocument/2006/relationships/image" Target="../media/image19.emf"/><Relationship Id="rId4" Type="http://schemas.openxmlformats.org/officeDocument/2006/relationships/image" Target="../media/image20.emf"/></Relationships>
</file>

<file path=ppt/slides/_rels/slide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7.emf"/></Relationships>
</file>

<file path=ppt/slides/_rels/slide1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9.emf"/></Relationships>
</file>

<file path=ppt/slides/_rels/slide12.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1.jpe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7.emf"/><Relationship Id="rId4" Type="http://schemas.openxmlformats.org/officeDocument/2006/relationships/image" Target="../media/image36.emf"/></Relationships>
</file>

<file path=ppt/slides/_rels/slide15.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4.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5.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40.jpeg"/><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hyperlink" Target="https://www.thinkuknow.co.uk/11_18/lets-talk-about/sexual-abuse/sexual-abuse/"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2.png"/><Relationship Id="rId1" Type="http://schemas.openxmlformats.org/officeDocument/2006/relationships/slideLayout" Target="../slideLayouts/slideLayout30.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19.xml"/><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4" name="Group 503">
            <a:extLst>
              <a:ext uri="{FF2B5EF4-FFF2-40B4-BE49-F238E27FC236}">
                <a16:creationId xmlns:a16="http://schemas.microsoft.com/office/drawing/2014/main" id="{A00F6959-3183-DC90-4610-47D76949616F}"/>
              </a:ext>
            </a:extLst>
          </p:cNvPr>
          <p:cNvGrpSpPr/>
          <p:nvPr/>
        </p:nvGrpSpPr>
        <p:grpSpPr>
          <a:xfrm>
            <a:off x="3135200" y="2402796"/>
            <a:ext cx="5107827" cy="2924792"/>
            <a:chOff x="0" y="4192790"/>
            <a:chExt cx="4307652" cy="2466604"/>
          </a:xfrm>
        </p:grpSpPr>
        <p:sp>
          <p:nvSpPr>
            <p:cNvPr id="505" name="Rectangle 504">
              <a:extLst>
                <a:ext uri="{FF2B5EF4-FFF2-40B4-BE49-F238E27FC236}">
                  <a16:creationId xmlns:a16="http://schemas.microsoft.com/office/drawing/2014/main" id="{9AC1E00B-4697-D645-5F61-7324BE81C3EC}"/>
                </a:ext>
              </a:extLst>
            </p:cNvPr>
            <p:cNvSpPr/>
            <p:nvPr/>
          </p:nvSpPr>
          <p:spPr>
            <a:xfrm>
              <a:off x="0" y="4192790"/>
              <a:ext cx="4307651" cy="1847769"/>
            </a:xfrm>
            <a:prstGeom prst="rect">
              <a:avLst/>
            </a:prstGeom>
            <a:solidFill>
              <a:srgbClr val="FBCD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solidFill>
                  <a:srgbClr val="12263F"/>
                </a:solidFill>
                <a:latin typeface="Arial" panose="020B0604020202020204" pitchFamily="34" charset="0"/>
                <a:cs typeface="Arial" panose="020B0604020202020204" pitchFamily="34" charset="0"/>
              </a:endParaRPr>
            </a:p>
          </p:txBody>
        </p:sp>
        <p:sp>
          <p:nvSpPr>
            <p:cNvPr id="506" name="Triangle 505">
              <a:extLst>
                <a:ext uri="{FF2B5EF4-FFF2-40B4-BE49-F238E27FC236}">
                  <a16:creationId xmlns:a16="http://schemas.microsoft.com/office/drawing/2014/main" id="{AE6E0E42-A1DA-E53B-DAC8-05E9E83B681E}"/>
                </a:ext>
              </a:extLst>
            </p:cNvPr>
            <p:cNvSpPr/>
            <p:nvPr/>
          </p:nvSpPr>
          <p:spPr>
            <a:xfrm rot="16200000">
              <a:off x="3185545" y="5537288"/>
              <a:ext cx="1403661" cy="840552"/>
            </a:xfrm>
            <a:prstGeom prst="triangle">
              <a:avLst>
                <a:gd name="adj" fmla="val 50000"/>
              </a:avLst>
            </a:prstGeom>
            <a:solidFill>
              <a:srgbClr val="FBCD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ext Placeholder 1"/>
          <p:cNvSpPr>
            <a:spLocks noGrp="1"/>
          </p:cNvSpPr>
          <p:nvPr>
            <p:ph type="body" sz="quarter" idx="11"/>
          </p:nvPr>
        </p:nvSpPr>
        <p:spPr>
          <a:xfrm>
            <a:off x="3978204" y="2794120"/>
            <a:ext cx="3612092" cy="1456198"/>
          </a:xfrm>
        </p:spPr>
        <p:txBody>
          <a:bodyPr/>
          <a:lstStyle/>
          <a:p>
            <a:r>
              <a:rPr lang="en-US" dirty="0"/>
              <a:t>Keeping safe online</a:t>
            </a:r>
            <a:endParaRPr lang="en-GB" dirty="0"/>
          </a:p>
        </p:txBody>
      </p:sp>
      <p:grpSp>
        <p:nvGrpSpPr>
          <p:cNvPr id="228" name="Google Shape;2459;p14">
            <a:extLst>
              <a:ext uri="{FF2B5EF4-FFF2-40B4-BE49-F238E27FC236}">
                <a16:creationId xmlns:a16="http://schemas.microsoft.com/office/drawing/2014/main" id="{6853B73F-600F-2797-68DF-5AA5343AB62E}"/>
              </a:ext>
            </a:extLst>
          </p:cNvPr>
          <p:cNvGrpSpPr/>
          <p:nvPr/>
        </p:nvGrpSpPr>
        <p:grpSpPr>
          <a:xfrm>
            <a:off x="-75771" y="3356818"/>
            <a:ext cx="3099261" cy="3686607"/>
            <a:chOff x="-67200" y="2374350"/>
            <a:chExt cx="2452911" cy="2917766"/>
          </a:xfrm>
        </p:grpSpPr>
        <p:sp>
          <p:nvSpPr>
            <p:cNvPr id="229" name="Google Shape;2460;p14">
              <a:extLst>
                <a:ext uri="{FF2B5EF4-FFF2-40B4-BE49-F238E27FC236}">
                  <a16:creationId xmlns:a16="http://schemas.microsoft.com/office/drawing/2014/main" id="{83EEC496-A4AE-018D-574B-0150CFF9F3E1}"/>
                </a:ext>
              </a:extLst>
            </p:cNvPr>
            <p:cNvSpPr/>
            <p:nvPr/>
          </p:nvSpPr>
          <p:spPr>
            <a:xfrm>
              <a:off x="-67200" y="2374350"/>
              <a:ext cx="2452911" cy="2917766"/>
            </a:xfrm>
            <a:custGeom>
              <a:avLst/>
              <a:gdLst/>
              <a:ahLst/>
              <a:cxnLst/>
              <a:rect l="l" t="t" r="r" b="b"/>
              <a:pathLst>
                <a:path w="103772" h="123438" extrusionOk="0">
                  <a:moveTo>
                    <a:pt x="0" y="1"/>
                  </a:moveTo>
                  <a:lnTo>
                    <a:pt x="0" y="123437"/>
                  </a:lnTo>
                  <a:lnTo>
                    <a:pt x="103771" y="123437"/>
                  </a:lnTo>
                  <a:lnTo>
                    <a:pt x="0" y="1"/>
                  </a:lnTo>
                  <a:close/>
                </a:path>
              </a:pathLst>
            </a:custGeom>
            <a:solidFill>
              <a:srgbClr val="FBCD03">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461;p14">
              <a:extLst>
                <a:ext uri="{FF2B5EF4-FFF2-40B4-BE49-F238E27FC236}">
                  <a16:creationId xmlns:a16="http://schemas.microsoft.com/office/drawing/2014/main" id="{0C88396E-F26F-26EA-9DD0-4D3F463532E4}"/>
                </a:ext>
              </a:extLst>
            </p:cNvPr>
            <p:cNvSpPr/>
            <p:nvPr/>
          </p:nvSpPr>
          <p:spPr>
            <a:xfrm>
              <a:off x="-67200" y="2374350"/>
              <a:ext cx="2340822" cy="2917766"/>
            </a:xfrm>
            <a:custGeom>
              <a:avLst/>
              <a:gdLst/>
              <a:ahLst/>
              <a:cxnLst/>
              <a:rect l="l" t="t" r="r" b="b"/>
              <a:pathLst>
                <a:path w="99030" h="123438" extrusionOk="0">
                  <a:moveTo>
                    <a:pt x="8876" y="13101"/>
                  </a:moveTo>
                  <a:lnTo>
                    <a:pt x="8876" y="21186"/>
                  </a:lnTo>
                  <a:lnTo>
                    <a:pt x="851" y="21186"/>
                  </a:lnTo>
                  <a:lnTo>
                    <a:pt x="851" y="13101"/>
                  </a:lnTo>
                  <a:close/>
                  <a:moveTo>
                    <a:pt x="8876" y="22706"/>
                  </a:moveTo>
                  <a:lnTo>
                    <a:pt x="8876" y="30700"/>
                  </a:lnTo>
                  <a:lnTo>
                    <a:pt x="851" y="30700"/>
                  </a:lnTo>
                  <a:lnTo>
                    <a:pt x="851" y="22706"/>
                  </a:lnTo>
                  <a:close/>
                  <a:moveTo>
                    <a:pt x="18420" y="22706"/>
                  </a:moveTo>
                  <a:lnTo>
                    <a:pt x="18420" y="30700"/>
                  </a:lnTo>
                  <a:lnTo>
                    <a:pt x="10395" y="30700"/>
                  </a:lnTo>
                  <a:lnTo>
                    <a:pt x="10395" y="22706"/>
                  </a:lnTo>
                  <a:close/>
                  <a:moveTo>
                    <a:pt x="8876" y="32129"/>
                  </a:moveTo>
                  <a:lnTo>
                    <a:pt x="8876" y="40214"/>
                  </a:lnTo>
                  <a:lnTo>
                    <a:pt x="851" y="40214"/>
                  </a:lnTo>
                  <a:lnTo>
                    <a:pt x="851" y="32129"/>
                  </a:lnTo>
                  <a:close/>
                  <a:moveTo>
                    <a:pt x="18420" y="32129"/>
                  </a:moveTo>
                  <a:lnTo>
                    <a:pt x="18420" y="40214"/>
                  </a:lnTo>
                  <a:lnTo>
                    <a:pt x="10395" y="40214"/>
                  </a:lnTo>
                  <a:lnTo>
                    <a:pt x="10395" y="32129"/>
                  </a:lnTo>
                  <a:close/>
                  <a:moveTo>
                    <a:pt x="8876" y="41673"/>
                  </a:moveTo>
                  <a:lnTo>
                    <a:pt x="8876" y="49728"/>
                  </a:lnTo>
                  <a:lnTo>
                    <a:pt x="851" y="49728"/>
                  </a:lnTo>
                  <a:lnTo>
                    <a:pt x="851" y="41673"/>
                  </a:lnTo>
                  <a:close/>
                  <a:moveTo>
                    <a:pt x="18420" y="41673"/>
                  </a:moveTo>
                  <a:lnTo>
                    <a:pt x="18420" y="49728"/>
                  </a:lnTo>
                  <a:lnTo>
                    <a:pt x="10395" y="49728"/>
                  </a:lnTo>
                  <a:lnTo>
                    <a:pt x="10395" y="41673"/>
                  </a:lnTo>
                  <a:close/>
                  <a:moveTo>
                    <a:pt x="27934" y="41673"/>
                  </a:moveTo>
                  <a:lnTo>
                    <a:pt x="27934" y="49728"/>
                  </a:lnTo>
                  <a:lnTo>
                    <a:pt x="19940" y="49728"/>
                  </a:lnTo>
                  <a:lnTo>
                    <a:pt x="19940" y="41673"/>
                  </a:lnTo>
                  <a:close/>
                  <a:moveTo>
                    <a:pt x="8876" y="51187"/>
                  </a:moveTo>
                  <a:lnTo>
                    <a:pt x="8876" y="59242"/>
                  </a:lnTo>
                  <a:lnTo>
                    <a:pt x="851" y="59242"/>
                  </a:lnTo>
                  <a:lnTo>
                    <a:pt x="851" y="51187"/>
                  </a:lnTo>
                  <a:close/>
                  <a:moveTo>
                    <a:pt x="18420" y="51187"/>
                  </a:moveTo>
                  <a:lnTo>
                    <a:pt x="18420" y="59242"/>
                  </a:lnTo>
                  <a:lnTo>
                    <a:pt x="10395" y="59242"/>
                  </a:lnTo>
                  <a:lnTo>
                    <a:pt x="10395" y="51187"/>
                  </a:lnTo>
                  <a:close/>
                  <a:moveTo>
                    <a:pt x="27934" y="51187"/>
                  </a:moveTo>
                  <a:lnTo>
                    <a:pt x="27934" y="59242"/>
                  </a:lnTo>
                  <a:lnTo>
                    <a:pt x="19940" y="59242"/>
                  </a:lnTo>
                  <a:lnTo>
                    <a:pt x="19940" y="51187"/>
                  </a:lnTo>
                  <a:close/>
                  <a:moveTo>
                    <a:pt x="37478" y="51187"/>
                  </a:moveTo>
                  <a:lnTo>
                    <a:pt x="37478" y="59242"/>
                  </a:lnTo>
                  <a:lnTo>
                    <a:pt x="29454" y="59242"/>
                  </a:lnTo>
                  <a:lnTo>
                    <a:pt x="29454" y="51187"/>
                  </a:lnTo>
                  <a:close/>
                  <a:moveTo>
                    <a:pt x="8876" y="60761"/>
                  </a:moveTo>
                  <a:lnTo>
                    <a:pt x="8876" y="68755"/>
                  </a:lnTo>
                  <a:lnTo>
                    <a:pt x="851" y="68755"/>
                  </a:lnTo>
                  <a:lnTo>
                    <a:pt x="851" y="60761"/>
                  </a:lnTo>
                  <a:close/>
                  <a:moveTo>
                    <a:pt x="18420" y="60761"/>
                  </a:moveTo>
                  <a:lnTo>
                    <a:pt x="18420" y="68755"/>
                  </a:lnTo>
                  <a:lnTo>
                    <a:pt x="10395" y="68755"/>
                  </a:lnTo>
                  <a:lnTo>
                    <a:pt x="10395" y="60761"/>
                  </a:lnTo>
                  <a:close/>
                  <a:moveTo>
                    <a:pt x="27934" y="60761"/>
                  </a:moveTo>
                  <a:lnTo>
                    <a:pt x="27934" y="68755"/>
                  </a:lnTo>
                  <a:lnTo>
                    <a:pt x="19940" y="68755"/>
                  </a:lnTo>
                  <a:lnTo>
                    <a:pt x="19940" y="60761"/>
                  </a:lnTo>
                  <a:close/>
                  <a:moveTo>
                    <a:pt x="37478" y="60761"/>
                  </a:moveTo>
                  <a:lnTo>
                    <a:pt x="37478" y="68755"/>
                  </a:lnTo>
                  <a:lnTo>
                    <a:pt x="29454" y="68755"/>
                  </a:lnTo>
                  <a:lnTo>
                    <a:pt x="29454" y="60761"/>
                  </a:lnTo>
                  <a:close/>
                  <a:moveTo>
                    <a:pt x="46992" y="60822"/>
                  </a:moveTo>
                  <a:lnTo>
                    <a:pt x="46992" y="68816"/>
                  </a:lnTo>
                  <a:lnTo>
                    <a:pt x="38998" y="68816"/>
                  </a:lnTo>
                  <a:lnTo>
                    <a:pt x="38998" y="60822"/>
                  </a:lnTo>
                  <a:close/>
                  <a:moveTo>
                    <a:pt x="8876" y="70275"/>
                  </a:moveTo>
                  <a:lnTo>
                    <a:pt x="8876" y="78239"/>
                  </a:lnTo>
                  <a:lnTo>
                    <a:pt x="851" y="78239"/>
                  </a:lnTo>
                  <a:lnTo>
                    <a:pt x="851" y="70275"/>
                  </a:lnTo>
                  <a:close/>
                  <a:moveTo>
                    <a:pt x="18420" y="70275"/>
                  </a:moveTo>
                  <a:lnTo>
                    <a:pt x="18420" y="78239"/>
                  </a:lnTo>
                  <a:lnTo>
                    <a:pt x="10395" y="78239"/>
                  </a:lnTo>
                  <a:lnTo>
                    <a:pt x="10395" y="70275"/>
                  </a:lnTo>
                  <a:close/>
                  <a:moveTo>
                    <a:pt x="27934" y="70275"/>
                  </a:moveTo>
                  <a:lnTo>
                    <a:pt x="27934" y="78239"/>
                  </a:lnTo>
                  <a:lnTo>
                    <a:pt x="19940" y="78239"/>
                  </a:lnTo>
                  <a:lnTo>
                    <a:pt x="19940" y="70275"/>
                  </a:lnTo>
                  <a:close/>
                  <a:moveTo>
                    <a:pt x="37478" y="70275"/>
                  </a:moveTo>
                  <a:lnTo>
                    <a:pt x="37478" y="78239"/>
                  </a:lnTo>
                  <a:lnTo>
                    <a:pt x="29454" y="78239"/>
                  </a:lnTo>
                  <a:lnTo>
                    <a:pt x="29454" y="70275"/>
                  </a:lnTo>
                  <a:close/>
                  <a:moveTo>
                    <a:pt x="46992" y="70336"/>
                  </a:moveTo>
                  <a:lnTo>
                    <a:pt x="46992" y="78300"/>
                  </a:lnTo>
                  <a:lnTo>
                    <a:pt x="38998" y="78300"/>
                  </a:lnTo>
                  <a:lnTo>
                    <a:pt x="38998" y="70336"/>
                  </a:lnTo>
                  <a:close/>
                  <a:moveTo>
                    <a:pt x="56536" y="70397"/>
                  </a:moveTo>
                  <a:lnTo>
                    <a:pt x="56536" y="78360"/>
                  </a:lnTo>
                  <a:lnTo>
                    <a:pt x="48512" y="78360"/>
                  </a:lnTo>
                  <a:lnTo>
                    <a:pt x="48512" y="70397"/>
                  </a:lnTo>
                  <a:close/>
                  <a:moveTo>
                    <a:pt x="8876" y="79728"/>
                  </a:moveTo>
                  <a:lnTo>
                    <a:pt x="8876" y="87753"/>
                  </a:lnTo>
                  <a:lnTo>
                    <a:pt x="851" y="87753"/>
                  </a:lnTo>
                  <a:lnTo>
                    <a:pt x="851" y="79728"/>
                  </a:lnTo>
                  <a:close/>
                  <a:moveTo>
                    <a:pt x="18420" y="79728"/>
                  </a:moveTo>
                  <a:lnTo>
                    <a:pt x="18420" y="87753"/>
                  </a:lnTo>
                  <a:lnTo>
                    <a:pt x="10395" y="87753"/>
                  </a:lnTo>
                  <a:lnTo>
                    <a:pt x="10395" y="79728"/>
                  </a:lnTo>
                  <a:close/>
                  <a:moveTo>
                    <a:pt x="27934" y="79728"/>
                  </a:moveTo>
                  <a:lnTo>
                    <a:pt x="27934" y="87753"/>
                  </a:lnTo>
                  <a:lnTo>
                    <a:pt x="19940" y="87753"/>
                  </a:lnTo>
                  <a:lnTo>
                    <a:pt x="19940" y="79728"/>
                  </a:lnTo>
                  <a:close/>
                  <a:moveTo>
                    <a:pt x="37478" y="79728"/>
                  </a:moveTo>
                  <a:lnTo>
                    <a:pt x="37478" y="87753"/>
                  </a:lnTo>
                  <a:lnTo>
                    <a:pt x="29454" y="87753"/>
                  </a:lnTo>
                  <a:lnTo>
                    <a:pt x="29454" y="79728"/>
                  </a:lnTo>
                  <a:close/>
                  <a:moveTo>
                    <a:pt x="66050" y="79728"/>
                  </a:moveTo>
                  <a:lnTo>
                    <a:pt x="66050" y="87753"/>
                  </a:lnTo>
                  <a:lnTo>
                    <a:pt x="58056" y="87753"/>
                  </a:lnTo>
                  <a:lnTo>
                    <a:pt x="58056" y="79728"/>
                  </a:lnTo>
                  <a:close/>
                  <a:moveTo>
                    <a:pt x="46992" y="79728"/>
                  </a:moveTo>
                  <a:lnTo>
                    <a:pt x="46992" y="87844"/>
                  </a:lnTo>
                  <a:lnTo>
                    <a:pt x="38998" y="87844"/>
                  </a:lnTo>
                  <a:lnTo>
                    <a:pt x="38998" y="79728"/>
                  </a:lnTo>
                  <a:close/>
                  <a:moveTo>
                    <a:pt x="56536" y="79728"/>
                  </a:moveTo>
                  <a:lnTo>
                    <a:pt x="56536" y="87874"/>
                  </a:lnTo>
                  <a:lnTo>
                    <a:pt x="48512" y="87874"/>
                  </a:lnTo>
                  <a:lnTo>
                    <a:pt x="48512" y="79728"/>
                  </a:lnTo>
                  <a:close/>
                  <a:moveTo>
                    <a:pt x="8876" y="89272"/>
                  </a:moveTo>
                  <a:lnTo>
                    <a:pt x="8876" y="97267"/>
                  </a:lnTo>
                  <a:lnTo>
                    <a:pt x="851" y="97267"/>
                  </a:lnTo>
                  <a:lnTo>
                    <a:pt x="851" y="89272"/>
                  </a:lnTo>
                  <a:close/>
                  <a:moveTo>
                    <a:pt x="18420" y="89272"/>
                  </a:moveTo>
                  <a:lnTo>
                    <a:pt x="18420" y="97267"/>
                  </a:lnTo>
                  <a:lnTo>
                    <a:pt x="10395" y="97267"/>
                  </a:lnTo>
                  <a:lnTo>
                    <a:pt x="10395" y="89272"/>
                  </a:lnTo>
                  <a:close/>
                  <a:moveTo>
                    <a:pt x="27934" y="89272"/>
                  </a:moveTo>
                  <a:lnTo>
                    <a:pt x="27934" y="97267"/>
                  </a:lnTo>
                  <a:lnTo>
                    <a:pt x="19940" y="97267"/>
                  </a:lnTo>
                  <a:lnTo>
                    <a:pt x="19940" y="89272"/>
                  </a:lnTo>
                  <a:close/>
                  <a:moveTo>
                    <a:pt x="37478" y="89272"/>
                  </a:moveTo>
                  <a:lnTo>
                    <a:pt x="37478" y="97267"/>
                  </a:lnTo>
                  <a:lnTo>
                    <a:pt x="29454" y="97267"/>
                  </a:lnTo>
                  <a:lnTo>
                    <a:pt x="29454" y="89272"/>
                  </a:lnTo>
                  <a:close/>
                  <a:moveTo>
                    <a:pt x="66050" y="89272"/>
                  </a:moveTo>
                  <a:lnTo>
                    <a:pt x="66050" y="97267"/>
                  </a:lnTo>
                  <a:lnTo>
                    <a:pt x="58056" y="97267"/>
                  </a:lnTo>
                  <a:lnTo>
                    <a:pt x="58056" y="89272"/>
                  </a:lnTo>
                  <a:close/>
                  <a:moveTo>
                    <a:pt x="46992" y="89364"/>
                  </a:moveTo>
                  <a:lnTo>
                    <a:pt x="46992" y="97327"/>
                  </a:lnTo>
                  <a:lnTo>
                    <a:pt x="38998" y="97327"/>
                  </a:lnTo>
                  <a:lnTo>
                    <a:pt x="38998" y="89364"/>
                  </a:lnTo>
                  <a:close/>
                  <a:moveTo>
                    <a:pt x="56536" y="89394"/>
                  </a:moveTo>
                  <a:lnTo>
                    <a:pt x="56536" y="97388"/>
                  </a:lnTo>
                  <a:lnTo>
                    <a:pt x="48512" y="97388"/>
                  </a:lnTo>
                  <a:lnTo>
                    <a:pt x="48512" y="89394"/>
                  </a:lnTo>
                  <a:close/>
                  <a:moveTo>
                    <a:pt x="8876" y="98756"/>
                  </a:moveTo>
                  <a:lnTo>
                    <a:pt x="8876" y="106780"/>
                  </a:lnTo>
                  <a:lnTo>
                    <a:pt x="851" y="106780"/>
                  </a:lnTo>
                  <a:lnTo>
                    <a:pt x="851" y="98756"/>
                  </a:lnTo>
                  <a:close/>
                  <a:moveTo>
                    <a:pt x="18420" y="98756"/>
                  </a:moveTo>
                  <a:lnTo>
                    <a:pt x="18420" y="106780"/>
                  </a:lnTo>
                  <a:lnTo>
                    <a:pt x="10395" y="106780"/>
                  </a:lnTo>
                  <a:lnTo>
                    <a:pt x="10395" y="98756"/>
                  </a:lnTo>
                  <a:close/>
                  <a:moveTo>
                    <a:pt x="27934" y="98756"/>
                  </a:moveTo>
                  <a:lnTo>
                    <a:pt x="27934" y="106780"/>
                  </a:lnTo>
                  <a:lnTo>
                    <a:pt x="19940" y="106780"/>
                  </a:lnTo>
                  <a:lnTo>
                    <a:pt x="19940" y="98756"/>
                  </a:lnTo>
                  <a:close/>
                  <a:moveTo>
                    <a:pt x="37478" y="98756"/>
                  </a:moveTo>
                  <a:lnTo>
                    <a:pt x="37478" y="106780"/>
                  </a:lnTo>
                  <a:lnTo>
                    <a:pt x="29454" y="106780"/>
                  </a:lnTo>
                  <a:lnTo>
                    <a:pt x="29454" y="98756"/>
                  </a:lnTo>
                  <a:close/>
                  <a:moveTo>
                    <a:pt x="66050" y="98756"/>
                  </a:moveTo>
                  <a:lnTo>
                    <a:pt x="66050" y="106780"/>
                  </a:lnTo>
                  <a:lnTo>
                    <a:pt x="58056" y="106780"/>
                  </a:lnTo>
                  <a:lnTo>
                    <a:pt x="58056" y="98756"/>
                  </a:lnTo>
                  <a:close/>
                  <a:moveTo>
                    <a:pt x="75594" y="98756"/>
                  </a:moveTo>
                  <a:lnTo>
                    <a:pt x="75594" y="106780"/>
                  </a:lnTo>
                  <a:lnTo>
                    <a:pt x="67570" y="106780"/>
                  </a:lnTo>
                  <a:lnTo>
                    <a:pt x="67570" y="98756"/>
                  </a:lnTo>
                  <a:close/>
                  <a:moveTo>
                    <a:pt x="46992" y="98756"/>
                  </a:moveTo>
                  <a:lnTo>
                    <a:pt x="46992" y="106841"/>
                  </a:lnTo>
                  <a:lnTo>
                    <a:pt x="38998" y="106841"/>
                  </a:lnTo>
                  <a:lnTo>
                    <a:pt x="38998" y="98756"/>
                  </a:lnTo>
                  <a:close/>
                  <a:moveTo>
                    <a:pt x="56536" y="98756"/>
                  </a:moveTo>
                  <a:lnTo>
                    <a:pt x="56536" y="106902"/>
                  </a:lnTo>
                  <a:lnTo>
                    <a:pt x="48512" y="106902"/>
                  </a:lnTo>
                  <a:lnTo>
                    <a:pt x="48512" y="98756"/>
                  </a:lnTo>
                  <a:close/>
                  <a:moveTo>
                    <a:pt x="8876" y="108300"/>
                  </a:moveTo>
                  <a:lnTo>
                    <a:pt x="8876" y="116264"/>
                  </a:lnTo>
                  <a:lnTo>
                    <a:pt x="851" y="116264"/>
                  </a:lnTo>
                  <a:lnTo>
                    <a:pt x="851" y="108300"/>
                  </a:lnTo>
                  <a:close/>
                  <a:moveTo>
                    <a:pt x="18420" y="108300"/>
                  </a:moveTo>
                  <a:lnTo>
                    <a:pt x="18420" y="116264"/>
                  </a:lnTo>
                  <a:lnTo>
                    <a:pt x="10395" y="116264"/>
                  </a:lnTo>
                  <a:lnTo>
                    <a:pt x="10395" y="108300"/>
                  </a:lnTo>
                  <a:close/>
                  <a:moveTo>
                    <a:pt x="27934" y="108300"/>
                  </a:moveTo>
                  <a:lnTo>
                    <a:pt x="27934" y="116264"/>
                  </a:lnTo>
                  <a:lnTo>
                    <a:pt x="19940" y="116264"/>
                  </a:lnTo>
                  <a:lnTo>
                    <a:pt x="19940" y="108300"/>
                  </a:lnTo>
                  <a:close/>
                  <a:moveTo>
                    <a:pt x="37478" y="108300"/>
                  </a:moveTo>
                  <a:lnTo>
                    <a:pt x="37478" y="116264"/>
                  </a:lnTo>
                  <a:lnTo>
                    <a:pt x="29454" y="116264"/>
                  </a:lnTo>
                  <a:lnTo>
                    <a:pt x="29454" y="108300"/>
                  </a:lnTo>
                  <a:close/>
                  <a:moveTo>
                    <a:pt x="66050" y="108300"/>
                  </a:moveTo>
                  <a:lnTo>
                    <a:pt x="66050" y="116264"/>
                  </a:lnTo>
                  <a:lnTo>
                    <a:pt x="58056" y="116264"/>
                  </a:lnTo>
                  <a:lnTo>
                    <a:pt x="58056" y="108300"/>
                  </a:lnTo>
                  <a:close/>
                  <a:moveTo>
                    <a:pt x="75594" y="108300"/>
                  </a:moveTo>
                  <a:lnTo>
                    <a:pt x="75594" y="116264"/>
                  </a:lnTo>
                  <a:lnTo>
                    <a:pt x="67570" y="116264"/>
                  </a:lnTo>
                  <a:lnTo>
                    <a:pt x="67570" y="108300"/>
                  </a:lnTo>
                  <a:close/>
                  <a:moveTo>
                    <a:pt x="85139" y="108300"/>
                  </a:moveTo>
                  <a:lnTo>
                    <a:pt x="85139" y="116264"/>
                  </a:lnTo>
                  <a:lnTo>
                    <a:pt x="77114" y="116264"/>
                  </a:lnTo>
                  <a:lnTo>
                    <a:pt x="77114" y="108300"/>
                  </a:lnTo>
                  <a:close/>
                  <a:moveTo>
                    <a:pt x="46992" y="108361"/>
                  </a:moveTo>
                  <a:lnTo>
                    <a:pt x="46992" y="116355"/>
                  </a:lnTo>
                  <a:lnTo>
                    <a:pt x="38998" y="116355"/>
                  </a:lnTo>
                  <a:lnTo>
                    <a:pt x="38998" y="108361"/>
                  </a:lnTo>
                  <a:close/>
                  <a:moveTo>
                    <a:pt x="56536" y="108422"/>
                  </a:moveTo>
                  <a:lnTo>
                    <a:pt x="56536" y="116385"/>
                  </a:lnTo>
                  <a:lnTo>
                    <a:pt x="48512" y="116385"/>
                  </a:lnTo>
                  <a:lnTo>
                    <a:pt x="48512" y="108422"/>
                  </a:lnTo>
                  <a:close/>
                  <a:moveTo>
                    <a:pt x="0" y="1"/>
                  </a:moveTo>
                  <a:lnTo>
                    <a:pt x="0" y="123437"/>
                  </a:lnTo>
                  <a:lnTo>
                    <a:pt x="851" y="123437"/>
                  </a:lnTo>
                  <a:lnTo>
                    <a:pt x="851" y="117784"/>
                  </a:lnTo>
                  <a:lnTo>
                    <a:pt x="8876" y="117784"/>
                  </a:lnTo>
                  <a:lnTo>
                    <a:pt x="8876" y="123437"/>
                  </a:lnTo>
                  <a:lnTo>
                    <a:pt x="10395" y="123437"/>
                  </a:lnTo>
                  <a:lnTo>
                    <a:pt x="10395" y="117784"/>
                  </a:lnTo>
                  <a:lnTo>
                    <a:pt x="18420" y="117784"/>
                  </a:lnTo>
                  <a:lnTo>
                    <a:pt x="18420" y="123437"/>
                  </a:lnTo>
                  <a:lnTo>
                    <a:pt x="19940" y="123437"/>
                  </a:lnTo>
                  <a:lnTo>
                    <a:pt x="19940" y="117784"/>
                  </a:lnTo>
                  <a:lnTo>
                    <a:pt x="27934" y="117784"/>
                  </a:lnTo>
                  <a:lnTo>
                    <a:pt x="27934" y="123437"/>
                  </a:lnTo>
                  <a:lnTo>
                    <a:pt x="29454" y="123437"/>
                  </a:lnTo>
                  <a:lnTo>
                    <a:pt x="29454" y="117784"/>
                  </a:lnTo>
                  <a:lnTo>
                    <a:pt x="37478" y="117784"/>
                  </a:lnTo>
                  <a:lnTo>
                    <a:pt x="37478" y="123437"/>
                  </a:lnTo>
                  <a:lnTo>
                    <a:pt x="38998" y="123437"/>
                  </a:lnTo>
                  <a:lnTo>
                    <a:pt x="38998" y="117784"/>
                  </a:lnTo>
                  <a:lnTo>
                    <a:pt x="46992" y="117784"/>
                  </a:lnTo>
                  <a:lnTo>
                    <a:pt x="46992" y="123437"/>
                  </a:lnTo>
                  <a:lnTo>
                    <a:pt x="48512" y="123437"/>
                  </a:lnTo>
                  <a:lnTo>
                    <a:pt x="48512" y="117784"/>
                  </a:lnTo>
                  <a:lnTo>
                    <a:pt x="56536" y="117784"/>
                  </a:lnTo>
                  <a:lnTo>
                    <a:pt x="56536" y="123437"/>
                  </a:lnTo>
                  <a:lnTo>
                    <a:pt x="58056" y="123437"/>
                  </a:lnTo>
                  <a:lnTo>
                    <a:pt x="58056" y="117784"/>
                  </a:lnTo>
                  <a:lnTo>
                    <a:pt x="66050" y="117784"/>
                  </a:lnTo>
                  <a:lnTo>
                    <a:pt x="66050" y="123437"/>
                  </a:lnTo>
                  <a:lnTo>
                    <a:pt x="67570" y="123437"/>
                  </a:lnTo>
                  <a:lnTo>
                    <a:pt x="67570" y="117784"/>
                  </a:lnTo>
                  <a:lnTo>
                    <a:pt x="75594" y="117784"/>
                  </a:lnTo>
                  <a:lnTo>
                    <a:pt x="75594" y="123437"/>
                  </a:lnTo>
                  <a:lnTo>
                    <a:pt x="77114" y="123437"/>
                  </a:lnTo>
                  <a:lnTo>
                    <a:pt x="77114" y="117784"/>
                  </a:lnTo>
                  <a:lnTo>
                    <a:pt x="85139" y="117784"/>
                  </a:lnTo>
                  <a:lnTo>
                    <a:pt x="85139" y="123437"/>
                  </a:lnTo>
                  <a:lnTo>
                    <a:pt x="86658" y="123437"/>
                  </a:lnTo>
                  <a:lnTo>
                    <a:pt x="86658" y="117784"/>
                  </a:lnTo>
                  <a:lnTo>
                    <a:pt x="94652" y="117784"/>
                  </a:lnTo>
                  <a:lnTo>
                    <a:pt x="94652" y="123437"/>
                  </a:lnTo>
                  <a:lnTo>
                    <a:pt x="96172" y="123437"/>
                  </a:lnTo>
                  <a:lnTo>
                    <a:pt x="96172" y="117784"/>
                  </a:lnTo>
                  <a:lnTo>
                    <a:pt x="99029" y="117784"/>
                  </a:lnTo>
                  <a:lnTo>
                    <a:pt x="97753" y="116264"/>
                  </a:lnTo>
                  <a:lnTo>
                    <a:pt x="96172" y="116264"/>
                  </a:lnTo>
                  <a:lnTo>
                    <a:pt x="96172" y="114379"/>
                  </a:lnTo>
                  <a:lnTo>
                    <a:pt x="94652" y="112586"/>
                  </a:lnTo>
                  <a:lnTo>
                    <a:pt x="94652" y="116294"/>
                  </a:lnTo>
                  <a:lnTo>
                    <a:pt x="86628" y="116294"/>
                  </a:lnTo>
                  <a:lnTo>
                    <a:pt x="86628" y="108300"/>
                  </a:lnTo>
                  <a:lnTo>
                    <a:pt x="91035" y="108300"/>
                  </a:lnTo>
                  <a:lnTo>
                    <a:pt x="89759" y="106780"/>
                  </a:lnTo>
                  <a:lnTo>
                    <a:pt x="86628" y="106780"/>
                  </a:lnTo>
                  <a:lnTo>
                    <a:pt x="86628" y="103042"/>
                  </a:lnTo>
                  <a:lnTo>
                    <a:pt x="85108" y="101248"/>
                  </a:lnTo>
                  <a:lnTo>
                    <a:pt x="85108" y="106750"/>
                  </a:lnTo>
                  <a:lnTo>
                    <a:pt x="77114" y="106750"/>
                  </a:lnTo>
                  <a:lnTo>
                    <a:pt x="77114" y="98756"/>
                  </a:lnTo>
                  <a:lnTo>
                    <a:pt x="83041" y="98756"/>
                  </a:lnTo>
                  <a:lnTo>
                    <a:pt x="81765" y="97236"/>
                  </a:lnTo>
                  <a:lnTo>
                    <a:pt x="77114" y="97236"/>
                  </a:lnTo>
                  <a:lnTo>
                    <a:pt x="77114" y="91704"/>
                  </a:lnTo>
                  <a:lnTo>
                    <a:pt x="75594" y="89911"/>
                  </a:lnTo>
                  <a:lnTo>
                    <a:pt x="75594" y="97236"/>
                  </a:lnTo>
                  <a:lnTo>
                    <a:pt x="67570" y="97236"/>
                  </a:lnTo>
                  <a:lnTo>
                    <a:pt x="67570" y="89272"/>
                  </a:lnTo>
                  <a:lnTo>
                    <a:pt x="75047" y="89272"/>
                  </a:lnTo>
                  <a:lnTo>
                    <a:pt x="73771" y="87753"/>
                  </a:lnTo>
                  <a:lnTo>
                    <a:pt x="67570" y="87753"/>
                  </a:lnTo>
                  <a:lnTo>
                    <a:pt x="67570" y="80367"/>
                  </a:lnTo>
                  <a:lnTo>
                    <a:pt x="65746" y="78209"/>
                  </a:lnTo>
                  <a:lnTo>
                    <a:pt x="58056" y="78209"/>
                  </a:lnTo>
                  <a:lnTo>
                    <a:pt x="58056" y="70245"/>
                  </a:lnTo>
                  <a:lnTo>
                    <a:pt x="59029" y="70245"/>
                  </a:lnTo>
                  <a:lnTo>
                    <a:pt x="56536" y="67236"/>
                  </a:lnTo>
                  <a:lnTo>
                    <a:pt x="56536" y="68725"/>
                  </a:lnTo>
                  <a:lnTo>
                    <a:pt x="48512" y="68725"/>
                  </a:lnTo>
                  <a:lnTo>
                    <a:pt x="48512" y="60731"/>
                  </a:lnTo>
                  <a:lnTo>
                    <a:pt x="51035" y="60731"/>
                  </a:lnTo>
                  <a:lnTo>
                    <a:pt x="49758" y="59211"/>
                  </a:lnTo>
                  <a:lnTo>
                    <a:pt x="48512" y="59211"/>
                  </a:lnTo>
                  <a:lnTo>
                    <a:pt x="48512" y="57722"/>
                  </a:lnTo>
                  <a:lnTo>
                    <a:pt x="46992" y="55929"/>
                  </a:lnTo>
                  <a:lnTo>
                    <a:pt x="46992" y="59211"/>
                  </a:lnTo>
                  <a:lnTo>
                    <a:pt x="38998" y="59211"/>
                  </a:lnTo>
                  <a:lnTo>
                    <a:pt x="38998" y="51187"/>
                  </a:lnTo>
                  <a:lnTo>
                    <a:pt x="43040" y="51187"/>
                  </a:lnTo>
                  <a:lnTo>
                    <a:pt x="41764" y="49667"/>
                  </a:lnTo>
                  <a:lnTo>
                    <a:pt x="38998" y="49667"/>
                  </a:lnTo>
                  <a:lnTo>
                    <a:pt x="38998" y="46354"/>
                  </a:lnTo>
                  <a:lnTo>
                    <a:pt x="37478" y="44561"/>
                  </a:lnTo>
                  <a:lnTo>
                    <a:pt x="37478" y="49667"/>
                  </a:lnTo>
                  <a:lnTo>
                    <a:pt x="29454" y="49667"/>
                  </a:lnTo>
                  <a:lnTo>
                    <a:pt x="29454" y="41673"/>
                  </a:lnTo>
                  <a:lnTo>
                    <a:pt x="35046" y="41673"/>
                  </a:lnTo>
                  <a:lnTo>
                    <a:pt x="33770" y="40153"/>
                  </a:lnTo>
                  <a:lnTo>
                    <a:pt x="29454" y="40153"/>
                  </a:lnTo>
                  <a:lnTo>
                    <a:pt x="29454" y="35016"/>
                  </a:lnTo>
                  <a:lnTo>
                    <a:pt x="27934" y="33223"/>
                  </a:lnTo>
                  <a:lnTo>
                    <a:pt x="27934" y="40153"/>
                  </a:lnTo>
                  <a:lnTo>
                    <a:pt x="19940" y="40153"/>
                  </a:lnTo>
                  <a:lnTo>
                    <a:pt x="19940" y="32129"/>
                  </a:lnTo>
                  <a:lnTo>
                    <a:pt x="27052" y="32129"/>
                  </a:lnTo>
                  <a:lnTo>
                    <a:pt x="25776" y="30609"/>
                  </a:lnTo>
                  <a:lnTo>
                    <a:pt x="19940" y="30609"/>
                  </a:lnTo>
                  <a:lnTo>
                    <a:pt x="19940" y="23679"/>
                  </a:lnTo>
                  <a:lnTo>
                    <a:pt x="17782" y="21126"/>
                  </a:lnTo>
                  <a:lnTo>
                    <a:pt x="10395" y="21126"/>
                  </a:lnTo>
                  <a:lnTo>
                    <a:pt x="10395" y="13101"/>
                  </a:lnTo>
                  <a:lnTo>
                    <a:pt x="11034" y="13101"/>
                  </a:lnTo>
                  <a:lnTo>
                    <a:pt x="8876" y="10518"/>
                  </a:lnTo>
                  <a:lnTo>
                    <a:pt x="8876" y="11581"/>
                  </a:lnTo>
                  <a:lnTo>
                    <a:pt x="851" y="11581"/>
                  </a:lnTo>
                  <a:lnTo>
                    <a:pt x="851" y="3587"/>
                  </a:lnTo>
                  <a:lnTo>
                    <a:pt x="3040" y="3587"/>
                  </a:lnTo>
                  <a:lnTo>
                    <a:pt x="1763" y="2068"/>
                  </a:lnTo>
                  <a:lnTo>
                    <a:pt x="851" y="2068"/>
                  </a:lnTo>
                  <a:lnTo>
                    <a:pt x="851" y="1004"/>
                  </a:lnTo>
                  <a:lnTo>
                    <a:pt x="0"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35" name="Google Shape;373;p3">
            <a:extLst>
              <a:ext uri="{FF2B5EF4-FFF2-40B4-BE49-F238E27FC236}">
                <a16:creationId xmlns:a16="http://schemas.microsoft.com/office/drawing/2014/main" id="{79156A66-6868-7AE8-596D-A6BBA0791323}"/>
              </a:ext>
            </a:extLst>
          </p:cNvPr>
          <p:cNvGrpSpPr/>
          <p:nvPr/>
        </p:nvGrpSpPr>
        <p:grpSpPr>
          <a:xfrm flipH="1">
            <a:off x="-68726" y="-882231"/>
            <a:ext cx="2226261" cy="5370530"/>
            <a:chOff x="5692625" y="470675"/>
            <a:chExt cx="1669500" cy="4027425"/>
          </a:xfrm>
        </p:grpSpPr>
        <p:sp>
          <p:nvSpPr>
            <p:cNvPr id="336" name="Google Shape;374;p3">
              <a:extLst>
                <a:ext uri="{FF2B5EF4-FFF2-40B4-BE49-F238E27FC236}">
                  <a16:creationId xmlns:a16="http://schemas.microsoft.com/office/drawing/2014/main" id="{0C3D7051-5D51-5583-E0CB-2EBCB7043F34}"/>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FF1F6F">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7" name="Google Shape;375;p3">
              <a:extLst>
                <a:ext uri="{FF2B5EF4-FFF2-40B4-BE49-F238E27FC236}">
                  <a16:creationId xmlns:a16="http://schemas.microsoft.com/office/drawing/2014/main" id="{415E6C5E-43CC-A5ED-30BB-09647B9BD725}"/>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76;p3">
              <a:extLst>
                <a:ext uri="{FF2B5EF4-FFF2-40B4-BE49-F238E27FC236}">
                  <a16:creationId xmlns:a16="http://schemas.microsoft.com/office/drawing/2014/main" id="{83C24464-BA0E-1160-B597-C7BEE9B0ED5A}"/>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77;p3">
              <a:extLst>
                <a:ext uri="{FF2B5EF4-FFF2-40B4-BE49-F238E27FC236}">
                  <a16:creationId xmlns:a16="http://schemas.microsoft.com/office/drawing/2014/main" id="{BEAC7918-CF4C-C304-97F1-7D65B8190EEB}"/>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78;p3">
              <a:extLst>
                <a:ext uri="{FF2B5EF4-FFF2-40B4-BE49-F238E27FC236}">
                  <a16:creationId xmlns:a16="http://schemas.microsoft.com/office/drawing/2014/main" id="{71A99B98-438F-2CCB-C92A-C5F652B8E5E9}"/>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79;p3">
              <a:extLst>
                <a:ext uri="{FF2B5EF4-FFF2-40B4-BE49-F238E27FC236}">
                  <a16:creationId xmlns:a16="http://schemas.microsoft.com/office/drawing/2014/main" id="{8003F464-027A-CC5B-62AC-7F6A61D3E3E0}"/>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80;p3">
              <a:extLst>
                <a:ext uri="{FF2B5EF4-FFF2-40B4-BE49-F238E27FC236}">
                  <a16:creationId xmlns:a16="http://schemas.microsoft.com/office/drawing/2014/main" id="{8A9F9287-384D-4756-8B61-365263720C9E}"/>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81;p3">
              <a:extLst>
                <a:ext uri="{FF2B5EF4-FFF2-40B4-BE49-F238E27FC236}">
                  <a16:creationId xmlns:a16="http://schemas.microsoft.com/office/drawing/2014/main" id="{40EB7865-3EA7-B7BD-00BB-9D69E2ED38B6}"/>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82;p3">
              <a:extLst>
                <a:ext uri="{FF2B5EF4-FFF2-40B4-BE49-F238E27FC236}">
                  <a16:creationId xmlns:a16="http://schemas.microsoft.com/office/drawing/2014/main" id="{677EEB5D-9E8A-3064-3BC8-C9CE4ABEAD08}"/>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83;p3">
              <a:extLst>
                <a:ext uri="{FF2B5EF4-FFF2-40B4-BE49-F238E27FC236}">
                  <a16:creationId xmlns:a16="http://schemas.microsoft.com/office/drawing/2014/main" id="{060A2844-F342-A1DA-3D93-DEB53E44F101}"/>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84;p3">
              <a:extLst>
                <a:ext uri="{FF2B5EF4-FFF2-40B4-BE49-F238E27FC236}">
                  <a16:creationId xmlns:a16="http://schemas.microsoft.com/office/drawing/2014/main" id="{EBA3E99E-5400-DDE2-B0E5-8D92864AAC21}"/>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85;p3">
              <a:extLst>
                <a:ext uri="{FF2B5EF4-FFF2-40B4-BE49-F238E27FC236}">
                  <a16:creationId xmlns:a16="http://schemas.microsoft.com/office/drawing/2014/main" id="{D25F7F80-BF73-0324-BBFD-4CD173999AAE}"/>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86;p3">
              <a:extLst>
                <a:ext uri="{FF2B5EF4-FFF2-40B4-BE49-F238E27FC236}">
                  <a16:creationId xmlns:a16="http://schemas.microsoft.com/office/drawing/2014/main" id="{1E717E37-FDB6-21AB-C799-1A325BAD9B0E}"/>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87;p3">
              <a:extLst>
                <a:ext uri="{FF2B5EF4-FFF2-40B4-BE49-F238E27FC236}">
                  <a16:creationId xmlns:a16="http://schemas.microsoft.com/office/drawing/2014/main" id="{7980032E-FD71-8CE5-A6DF-49C24AFB051D}"/>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88;p3">
              <a:extLst>
                <a:ext uri="{FF2B5EF4-FFF2-40B4-BE49-F238E27FC236}">
                  <a16:creationId xmlns:a16="http://schemas.microsoft.com/office/drawing/2014/main" id="{52B1BCA6-6BEE-9FF6-34A7-A27E4B57BFEA}"/>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89;p3">
              <a:extLst>
                <a:ext uri="{FF2B5EF4-FFF2-40B4-BE49-F238E27FC236}">
                  <a16:creationId xmlns:a16="http://schemas.microsoft.com/office/drawing/2014/main" id="{7B593070-5B63-DE5F-DA6C-470410BBAE6C}"/>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90;p3">
              <a:extLst>
                <a:ext uri="{FF2B5EF4-FFF2-40B4-BE49-F238E27FC236}">
                  <a16:creationId xmlns:a16="http://schemas.microsoft.com/office/drawing/2014/main" id="{DC39C622-7FDE-B391-2390-8CCEE0F451F5}"/>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91;p3">
              <a:extLst>
                <a:ext uri="{FF2B5EF4-FFF2-40B4-BE49-F238E27FC236}">
                  <a16:creationId xmlns:a16="http://schemas.microsoft.com/office/drawing/2014/main" id="{C20BC375-4604-BB51-5CB4-AD0AE5634ACC}"/>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92;p3">
              <a:extLst>
                <a:ext uri="{FF2B5EF4-FFF2-40B4-BE49-F238E27FC236}">
                  <a16:creationId xmlns:a16="http://schemas.microsoft.com/office/drawing/2014/main" id="{6D35611C-B1A7-0DA6-3DAD-C9873D3DF02D}"/>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93;p3">
              <a:extLst>
                <a:ext uri="{FF2B5EF4-FFF2-40B4-BE49-F238E27FC236}">
                  <a16:creationId xmlns:a16="http://schemas.microsoft.com/office/drawing/2014/main" id="{4C1BF505-CFFB-1D3F-72DC-BF3F6BC2DB14}"/>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94;p3">
              <a:extLst>
                <a:ext uri="{FF2B5EF4-FFF2-40B4-BE49-F238E27FC236}">
                  <a16:creationId xmlns:a16="http://schemas.microsoft.com/office/drawing/2014/main" id="{8081FCA6-4575-BC7E-7788-48B3862DF69D}"/>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95;p3">
              <a:extLst>
                <a:ext uri="{FF2B5EF4-FFF2-40B4-BE49-F238E27FC236}">
                  <a16:creationId xmlns:a16="http://schemas.microsoft.com/office/drawing/2014/main" id="{7C9D2876-515C-809A-C0F4-251A532556FC}"/>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96;p3">
              <a:extLst>
                <a:ext uri="{FF2B5EF4-FFF2-40B4-BE49-F238E27FC236}">
                  <a16:creationId xmlns:a16="http://schemas.microsoft.com/office/drawing/2014/main" id="{9053C2B6-22DB-1F1D-AE24-A30809446545}"/>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97;p3">
              <a:extLst>
                <a:ext uri="{FF2B5EF4-FFF2-40B4-BE49-F238E27FC236}">
                  <a16:creationId xmlns:a16="http://schemas.microsoft.com/office/drawing/2014/main" id="{BDF61725-0A8B-FC5C-1F3D-634267355199}"/>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98;p3">
              <a:extLst>
                <a:ext uri="{FF2B5EF4-FFF2-40B4-BE49-F238E27FC236}">
                  <a16:creationId xmlns:a16="http://schemas.microsoft.com/office/drawing/2014/main" id="{033E522A-BF1A-590D-8A7E-D215D6780066}"/>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99;p3">
              <a:extLst>
                <a:ext uri="{FF2B5EF4-FFF2-40B4-BE49-F238E27FC236}">
                  <a16:creationId xmlns:a16="http://schemas.microsoft.com/office/drawing/2014/main" id="{76F79AD0-C3E6-5AC9-8A6C-D104069C4146}"/>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400;p3">
              <a:extLst>
                <a:ext uri="{FF2B5EF4-FFF2-40B4-BE49-F238E27FC236}">
                  <a16:creationId xmlns:a16="http://schemas.microsoft.com/office/drawing/2014/main" id="{5D48CBB9-BC77-F04B-0C78-6E82A1107FF2}"/>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401;p3">
              <a:extLst>
                <a:ext uri="{FF2B5EF4-FFF2-40B4-BE49-F238E27FC236}">
                  <a16:creationId xmlns:a16="http://schemas.microsoft.com/office/drawing/2014/main" id="{9D50625A-1111-717B-7F5F-2E322F6BDC39}"/>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402;p3">
              <a:extLst>
                <a:ext uri="{FF2B5EF4-FFF2-40B4-BE49-F238E27FC236}">
                  <a16:creationId xmlns:a16="http://schemas.microsoft.com/office/drawing/2014/main" id="{2A00B97D-2EE7-F29B-67D8-FE3260793A13}"/>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403;p3">
              <a:extLst>
                <a:ext uri="{FF2B5EF4-FFF2-40B4-BE49-F238E27FC236}">
                  <a16:creationId xmlns:a16="http://schemas.microsoft.com/office/drawing/2014/main" id="{6D40D1F7-2FEF-10A9-7FF5-CC531059EFE6}"/>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404;p3">
              <a:extLst>
                <a:ext uri="{FF2B5EF4-FFF2-40B4-BE49-F238E27FC236}">
                  <a16:creationId xmlns:a16="http://schemas.microsoft.com/office/drawing/2014/main" id="{563D1901-CF24-857E-A354-54D8F7A84797}"/>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405;p3">
              <a:extLst>
                <a:ext uri="{FF2B5EF4-FFF2-40B4-BE49-F238E27FC236}">
                  <a16:creationId xmlns:a16="http://schemas.microsoft.com/office/drawing/2014/main" id="{48E41064-8F8B-B4EB-9262-6B1B4C14D029}"/>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406;p3">
              <a:extLst>
                <a:ext uri="{FF2B5EF4-FFF2-40B4-BE49-F238E27FC236}">
                  <a16:creationId xmlns:a16="http://schemas.microsoft.com/office/drawing/2014/main" id="{CCE6E1AF-48B2-0D0F-E84F-8FE2D1A21429}"/>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407;p3">
              <a:extLst>
                <a:ext uri="{FF2B5EF4-FFF2-40B4-BE49-F238E27FC236}">
                  <a16:creationId xmlns:a16="http://schemas.microsoft.com/office/drawing/2014/main" id="{94ADA1E0-FDC1-6C61-40A6-EDD7C71D9387}"/>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408;p3">
              <a:extLst>
                <a:ext uri="{FF2B5EF4-FFF2-40B4-BE49-F238E27FC236}">
                  <a16:creationId xmlns:a16="http://schemas.microsoft.com/office/drawing/2014/main" id="{04A76CAC-C5B1-9D2A-40A4-519675F2257D}"/>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409;p3">
              <a:extLst>
                <a:ext uri="{FF2B5EF4-FFF2-40B4-BE49-F238E27FC236}">
                  <a16:creationId xmlns:a16="http://schemas.microsoft.com/office/drawing/2014/main" id="{50592FCC-8FFF-6F50-3F06-BE92D0668286}"/>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410;p3">
              <a:extLst>
                <a:ext uri="{FF2B5EF4-FFF2-40B4-BE49-F238E27FC236}">
                  <a16:creationId xmlns:a16="http://schemas.microsoft.com/office/drawing/2014/main" id="{1B11B558-683E-45C9-3E6B-5F1B3C2D63D7}"/>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411;p3">
              <a:extLst>
                <a:ext uri="{FF2B5EF4-FFF2-40B4-BE49-F238E27FC236}">
                  <a16:creationId xmlns:a16="http://schemas.microsoft.com/office/drawing/2014/main" id="{E474F7B9-9606-7CCB-7112-A86D3AAFFD95}"/>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412;p3">
              <a:extLst>
                <a:ext uri="{FF2B5EF4-FFF2-40B4-BE49-F238E27FC236}">
                  <a16:creationId xmlns:a16="http://schemas.microsoft.com/office/drawing/2014/main" id="{6C5AF39E-B556-44EE-524A-8358FB561288}"/>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413;p3">
              <a:extLst>
                <a:ext uri="{FF2B5EF4-FFF2-40B4-BE49-F238E27FC236}">
                  <a16:creationId xmlns:a16="http://schemas.microsoft.com/office/drawing/2014/main" id="{04280B04-5072-1979-1622-193D1018C887}"/>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414;p3">
              <a:extLst>
                <a:ext uri="{FF2B5EF4-FFF2-40B4-BE49-F238E27FC236}">
                  <a16:creationId xmlns:a16="http://schemas.microsoft.com/office/drawing/2014/main" id="{12FD4931-698A-F2FB-CA7F-995BCE893FF6}"/>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415;p3">
              <a:extLst>
                <a:ext uri="{FF2B5EF4-FFF2-40B4-BE49-F238E27FC236}">
                  <a16:creationId xmlns:a16="http://schemas.microsoft.com/office/drawing/2014/main" id="{A983D413-D355-23EA-FA0C-2BC6551EE57F}"/>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416;p3">
              <a:extLst>
                <a:ext uri="{FF2B5EF4-FFF2-40B4-BE49-F238E27FC236}">
                  <a16:creationId xmlns:a16="http://schemas.microsoft.com/office/drawing/2014/main" id="{6BAEE443-7F22-8BAA-6E92-D9EDB656CAA2}"/>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417;p3">
              <a:extLst>
                <a:ext uri="{FF2B5EF4-FFF2-40B4-BE49-F238E27FC236}">
                  <a16:creationId xmlns:a16="http://schemas.microsoft.com/office/drawing/2014/main" id="{DCA79CD9-0338-FD74-F9D9-366E122AE0B5}"/>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418;p3">
              <a:extLst>
                <a:ext uri="{FF2B5EF4-FFF2-40B4-BE49-F238E27FC236}">
                  <a16:creationId xmlns:a16="http://schemas.microsoft.com/office/drawing/2014/main" id="{FFA06F32-823D-2697-56E0-9BC9AFE48F4B}"/>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419;p3">
              <a:extLst>
                <a:ext uri="{FF2B5EF4-FFF2-40B4-BE49-F238E27FC236}">
                  <a16:creationId xmlns:a16="http://schemas.microsoft.com/office/drawing/2014/main" id="{F1961175-9065-EFA1-7222-3856E52FEA13}"/>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420;p3">
              <a:extLst>
                <a:ext uri="{FF2B5EF4-FFF2-40B4-BE49-F238E27FC236}">
                  <a16:creationId xmlns:a16="http://schemas.microsoft.com/office/drawing/2014/main" id="{938BE843-BA18-0420-1575-FDD9901B4A69}"/>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421;p3">
              <a:extLst>
                <a:ext uri="{FF2B5EF4-FFF2-40B4-BE49-F238E27FC236}">
                  <a16:creationId xmlns:a16="http://schemas.microsoft.com/office/drawing/2014/main" id="{07A6CB0F-7EE1-FE94-FE83-C312B2B42325}"/>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422;p3">
              <a:extLst>
                <a:ext uri="{FF2B5EF4-FFF2-40B4-BE49-F238E27FC236}">
                  <a16:creationId xmlns:a16="http://schemas.microsoft.com/office/drawing/2014/main" id="{5EF3026A-936B-6E11-BDA3-36D9C8431BDD}"/>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423;p3">
              <a:extLst>
                <a:ext uri="{FF2B5EF4-FFF2-40B4-BE49-F238E27FC236}">
                  <a16:creationId xmlns:a16="http://schemas.microsoft.com/office/drawing/2014/main" id="{0572F10D-DFFA-14C9-F979-3A5B1BB031F1}"/>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424;p3">
              <a:extLst>
                <a:ext uri="{FF2B5EF4-FFF2-40B4-BE49-F238E27FC236}">
                  <a16:creationId xmlns:a16="http://schemas.microsoft.com/office/drawing/2014/main" id="{4CB0D993-BD9A-DF4B-DBA9-F451ABFDCFC2}"/>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425;p3">
              <a:extLst>
                <a:ext uri="{FF2B5EF4-FFF2-40B4-BE49-F238E27FC236}">
                  <a16:creationId xmlns:a16="http://schemas.microsoft.com/office/drawing/2014/main" id="{87F9CCE3-DED0-FE57-F065-9241FB484BFF}"/>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426;p3">
              <a:extLst>
                <a:ext uri="{FF2B5EF4-FFF2-40B4-BE49-F238E27FC236}">
                  <a16:creationId xmlns:a16="http://schemas.microsoft.com/office/drawing/2014/main" id="{4D5A52A6-6F69-83A2-EC83-8571C02C2B8A}"/>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427;p3">
              <a:extLst>
                <a:ext uri="{FF2B5EF4-FFF2-40B4-BE49-F238E27FC236}">
                  <a16:creationId xmlns:a16="http://schemas.microsoft.com/office/drawing/2014/main" id="{E1F15543-BD66-AAA2-B83C-EEE6DBDF4452}"/>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428;p3">
              <a:extLst>
                <a:ext uri="{FF2B5EF4-FFF2-40B4-BE49-F238E27FC236}">
                  <a16:creationId xmlns:a16="http://schemas.microsoft.com/office/drawing/2014/main" id="{05EF97F7-81CA-AF24-A1DF-C8002CF9A1E0}"/>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429;p3">
              <a:extLst>
                <a:ext uri="{FF2B5EF4-FFF2-40B4-BE49-F238E27FC236}">
                  <a16:creationId xmlns:a16="http://schemas.microsoft.com/office/drawing/2014/main" id="{22532611-8C09-86E7-9FF3-59967987F438}"/>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430;p3">
              <a:extLst>
                <a:ext uri="{FF2B5EF4-FFF2-40B4-BE49-F238E27FC236}">
                  <a16:creationId xmlns:a16="http://schemas.microsoft.com/office/drawing/2014/main" id="{34A243A3-C79D-6A6A-2A22-D63B89561999}"/>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431;p3">
              <a:extLst>
                <a:ext uri="{FF2B5EF4-FFF2-40B4-BE49-F238E27FC236}">
                  <a16:creationId xmlns:a16="http://schemas.microsoft.com/office/drawing/2014/main" id="{71CED55F-2F92-0C2F-20A8-D38C7D942AD7}"/>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432;p3">
              <a:extLst>
                <a:ext uri="{FF2B5EF4-FFF2-40B4-BE49-F238E27FC236}">
                  <a16:creationId xmlns:a16="http://schemas.microsoft.com/office/drawing/2014/main" id="{28C70B9A-DDE6-9357-3C76-35A56BEB97FD}"/>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433;p3">
              <a:extLst>
                <a:ext uri="{FF2B5EF4-FFF2-40B4-BE49-F238E27FC236}">
                  <a16:creationId xmlns:a16="http://schemas.microsoft.com/office/drawing/2014/main" id="{02BD8648-D9C0-00F0-15B1-5C473600355F}"/>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434;p3">
              <a:extLst>
                <a:ext uri="{FF2B5EF4-FFF2-40B4-BE49-F238E27FC236}">
                  <a16:creationId xmlns:a16="http://schemas.microsoft.com/office/drawing/2014/main" id="{EEF74276-EBF5-91D7-7108-BFB38A7D5304}"/>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435;p3">
              <a:extLst>
                <a:ext uri="{FF2B5EF4-FFF2-40B4-BE49-F238E27FC236}">
                  <a16:creationId xmlns:a16="http://schemas.microsoft.com/office/drawing/2014/main" id="{A79EA8B9-6E9C-9CE8-E281-371AA27720D5}"/>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436;p3">
              <a:extLst>
                <a:ext uri="{FF2B5EF4-FFF2-40B4-BE49-F238E27FC236}">
                  <a16:creationId xmlns:a16="http://schemas.microsoft.com/office/drawing/2014/main" id="{594584B7-B840-4A2F-78D5-1F7811E66BD8}"/>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437;p3">
              <a:extLst>
                <a:ext uri="{FF2B5EF4-FFF2-40B4-BE49-F238E27FC236}">
                  <a16:creationId xmlns:a16="http://schemas.microsoft.com/office/drawing/2014/main" id="{00B7159D-D137-EEBD-EC7A-DE942E820545}"/>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38;p3">
              <a:extLst>
                <a:ext uri="{FF2B5EF4-FFF2-40B4-BE49-F238E27FC236}">
                  <a16:creationId xmlns:a16="http://schemas.microsoft.com/office/drawing/2014/main" id="{BFA423A9-FF35-36EF-7990-554A939242E3}"/>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39;p3">
              <a:extLst>
                <a:ext uri="{FF2B5EF4-FFF2-40B4-BE49-F238E27FC236}">
                  <a16:creationId xmlns:a16="http://schemas.microsoft.com/office/drawing/2014/main" id="{6A140DC6-C9AB-0502-A494-3C0E439F5000}"/>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40;p3">
              <a:extLst>
                <a:ext uri="{FF2B5EF4-FFF2-40B4-BE49-F238E27FC236}">
                  <a16:creationId xmlns:a16="http://schemas.microsoft.com/office/drawing/2014/main" id="{B9B80FF6-5375-5DEF-9DB0-920A4D2FF857}"/>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41;p3">
              <a:extLst>
                <a:ext uri="{FF2B5EF4-FFF2-40B4-BE49-F238E27FC236}">
                  <a16:creationId xmlns:a16="http://schemas.microsoft.com/office/drawing/2014/main" id="{BB39F70E-D726-4D67-BE5A-3879CF2029CC}"/>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42;p3">
              <a:extLst>
                <a:ext uri="{FF2B5EF4-FFF2-40B4-BE49-F238E27FC236}">
                  <a16:creationId xmlns:a16="http://schemas.microsoft.com/office/drawing/2014/main" id="{338CDA51-C12C-80E7-D8D2-9A1B60C29EC3}"/>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43;p3">
              <a:extLst>
                <a:ext uri="{FF2B5EF4-FFF2-40B4-BE49-F238E27FC236}">
                  <a16:creationId xmlns:a16="http://schemas.microsoft.com/office/drawing/2014/main" id="{405915D6-241C-17F3-062E-D735F02DB215}"/>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44;p3">
              <a:extLst>
                <a:ext uri="{FF2B5EF4-FFF2-40B4-BE49-F238E27FC236}">
                  <a16:creationId xmlns:a16="http://schemas.microsoft.com/office/drawing/2014/main" id="{EC6B049C-0E61-D705-EFC3-168C5B8F8263}"/>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45;p3">
              <a:extLst>
                <a:ext uri="{FF2B5EF4-FFF2-40B4-BE49-F238E27FC236}">
                  <a16:creationId xmlns:a16="http://schemas.microsoft.com/office/drawing/2014/main" id="{D9499FC2-800F-4B8F-37A4-F82344898483}"/>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46;p3">
              <a:extLst>
                <a:ext uri="{FF2B5EF4-FFF2-40B4-BE49-F238E27FC236}">
                  <a16:creationId xmlns:a16="http://schemas.microsoft.com/office/drawing/2014/main" id="{3F23B6D2-ECBB-DFC9-58D6-904913F0979A}"/>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47;p3">
              <a:extLst>
                <a:ext uri="{FF2B5EF4-FFF2-40B4-BE49-F238E27FC236}">
                  <a16:creationId xmlns:a16="http://schemas.microsoft.com/office/drawing/2014/main" id="{74A9714C-8F9C-91B7-185E-703CDD63AB32}"/>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48;p3">
              <a:extLst>
                <a:ext uri="{FF2B5EF4-FFF2-40B4-BE49-F238E27FC236}">
                  <a16:creationId xmlns:a16="http://schemas.microsoft.com/office/drawing/2014/main" id="{945B3339-254B-7A48-7F77-CF83469B9E0F}"/>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49;p3">
              <a:extLst>
                <a:ext uri="{FF2B5EF4-FFF2-40B4-BE49-F238E27FC236}">
                  <a16:creationId xmlns:a16="http://schemas.microsoft.com/office/drawing/2014/main" id="{BFACC1C0-BE4E-C3D9-C563-60A3FA2F48AE}"/>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50;p3">
              <a:extLst>
                <a:ext uri="{FF2B5EF4-FFF2-40B4-BE49-F238E27FC236}">
                  <a16:creationId xmlns:a16="http://schemas.microsoft.com/office/drawing/2014/main" id="{87D87BE0-6B21-8052-5900-271EC81A7128}"/>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51;p3">
              <a:extLst>
                <a:ext uri="{FF2B5EF4-FFF2-40B4-BE49-F238E27FC236}">
                  <a16:creationId xmlns:a16="http://schemas.microsoft.com/office/drawing/2014/main" id="{8A6E6582-3531-1F09-A4DB-83A162033A47}"/>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52;p3">
              <a:extLst>
                <a:ext uri="{FF2B5EF4-FFF2-40B4-BE49-F238E27FC236}">
                  <a16:creationId xmlns:a16="http://schemas.microsoft.com/office/drawing/2014/main" id="{E1C98B83-2CEB-F42E-6686-FADE8B9115A4}"/>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53;p3">
              <a:extLst>
                <a:ext uri="{FF2B5EF4-FFF2-40B4-BE49-F238E27FC236}">
                  <a16:creationId xmlns:a16="http://schemas.microsoft.com/office/drawing/2014/main" id="{668FF596-860B-54E4-F6CF-F6CDE08F182F}"/>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54;p3">
              <a:extLst>
                <a:ext uri="{FF2B5EF4-FFF2-40B4-BE49-F238E27FC236}">
                  <a16:creationId xmlns:a16="http://schemas.microsoft.com/office/drawing/2014/main" id="{79854D87-2E5A-E70F-C74B-C0C7B4C0BF6F}"/>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55;p3">
              <a:extLst>
                <a:ext uri="{FF2B5EF4-FFF2-40B4-BE49-F238E27FC236}">
                  <a16:creationId xmlns:a16="http://schemas.microsoft.com/office/drawing/2014/main" id="{F91BC651-C278-2BD6-1A8D-716E06B82DAB}"/>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56;p3">
              <a:extLst>
                <a:ext uri="{FF2B5EF4-FFF2-40B4-BE49-F238E27FC236}">
                  <a16:creationId xmlns:a16="http://schemas.microsoft.com/office/drawing/2014/main" id="{1704A5F8-0293-123B-25AB-00917E8A57F2}"/>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57;p3">
              <a:extLst>
                <a:ext uri="{FF2B5EF4-FFF2-40B4-BE49-F238E27FC236}">
                  <a16:creationId xmlns:a16="http://schemas.microsoft.com/office/drawing/2014/main" id="{2E991B7F-48B3-862A-0B32-B84AEE6D0982}"/>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58;p3">
              <a:extLst>
                <a:ext uri="{FF2B5EF4-FFF2-40B4-BE49-F238E27FC236}">
                  <a16:creationId xmlns:a16="http://schemas.microsoft.com/office/drawing/2014/main" id="{9804EAED-0200-951C-E94E-1A5AFF20B9BC}"/>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59;p3">
              <a:extLst>
                <a:ext uri="{FF2B5EF4-FFF2-40B4-BE49-F238E27FC236}">
                  <a16:creationId xmlns:a16="http://schemas.microsoft.com/office/drawing/2014/main" id="{7D2662D8-2739-B5D8-1A85-8457F850D48A}"/>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60;p3">
              <a:extLst>
                <a:ext uri="{FF2B5EF4-FFF2-40B4-BE49-F238E27FC236}">
                  <a16:creationId xmlns:a16="http://schemas.microsoft.com/office/drawing/2014/main" id="{D19D1837-9909-48A2-6EC8-C13478D660A6}"/>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61;p3">
              <a:extLst>
                <a:ext uri="{FF2B5EF4-FFF2-40B4-BE49-F238E27FC236}">
                  <a16:creationId xmlns:a16="http://schemas.microsoft.com/office/drawing/2014/main" id="{B31E6BC4-919D-80F1-4011-6649B6937D9B}"/>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62;p3">
              <a:extLst>
                <a:ext uri="{FF2B5EF4-FFF2-40B4-BE49-F238E27FC236}">
                  <a16:creationId xmlns:a16="http://schemas.microsoft.com/office/drawing/2014/main" id="{72E9F4EE-9E39-3C1C-D222-B451C3F0C03F}"/>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63;p3">
              <a:extLst>
                <a:ext uri="{FF2B5EF4-FFF2-40B4-BE49-F238E27FC236}">
                  <a16:creationId xmlns:a16="http://schemas.microsoft.com/office/drawing/2014/main" id="{43FAF3AF-5AA2-A18B-A4BD-68BAC96A0D2B}"/>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64;p3">
              <a:extLst>
                <a:ext uri="{FF2B5EF4-FFF2-40B4-BE49-F238E27FC236}">
                  <a16:creationId xmlns:a16="http://schemas.microsoft.com/office/drawing/2014/main" id="{A8208628-0566-843D-1115-3F63106A9F33}"/>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65;p3">
              <a:extLst>
                <a:ext uri="{FF2B5EF4-FFF2-40B4-BE49-F238E27FC236}">
                  <a16:creationId xmlns:a16="http://schemas.microsoft.com/office/drawing/2014/main" id="{4A5E7C0C-7EC2-AF7E-E9CE-19B990EA0E74}"/>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66;p3">
              <a:extLst>
                <a:ext uri="{FF2B5EF4-FFF2-40B4-BE49-F238E27FC236}">
                  <a16:creationId xmlns:a16="http://schemas.microsoft.com/office/drawing/2014/main" id="{9A098231-B68A-BE39-F340-423E25A5FC56}"/>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67;p3">
              <a:extLst>
                <a:ext uri="{FF2B5EF4-FFF2-40B4-BE49-F238E27FC236}">
                  <a16:creationId xmlns:a16="http://schemas.microsoft.com/office/drawing/2014/main" id="{DB5B28CF-04D1-4347-D2D0-C9FF4394C72B}"/>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68;p3">
              <a:extLst>
                <a:ext uri="{FF2B5EF4-FFF2-40B4-BE49-F238E27FC236}">
                  <a16:creationId xmlns:a16="http://schemas.microsoft.com/office/drawing/2014/main" id="{217F2FF7-0721-A13B-9711-5BA1A8D497E5}"/>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69;p3">
              <a:extLst>
                <a:ext uri="{FF2B5EF4-FFF2-40B4-BE49-F238E27FC236}">
                  <a16:creationId xmlns:a16="http://schemas.microsoft.com/office/drawing/2014/main" id="{F4EBB1C3-C883-B9A6-AA9F-FC2A0D2CF00B}"/>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70;p3">
              <a:extLst>
                <a:ext uri="{FF2B5EF4-FFF2-40B4-BE49-F238E27FC236}">
                  <a16:creationId xmlns:a16="http://schemas.microsoft.com/office/drawing/2014/main" id="{544BCD70-E8E4-B57C-2300-4C1530EBE46C}"/>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71;p3">
              <a:extLst>
                <a:ext uri="{FF2B5EF4-FFF2-40B4-BE49-F238E27FC236}">
                  <a16:creationId xmlns:a16="http://schemas.microsoft.com/office/drawing/2014/main" id="{F5BDD951-00F6-FEB5-D4F5-AC5AE4355E7D}"/>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72;p3">
              <a:extLst>
                <a:ext uri="{FF2B5EF4-FFF2-40B4-BE49-F238E27FC236}">
                  <a16:creationId xmlns:a16="http://schemas.microsoft.com/office/drawing/2014/main" id="{707B82F4-9488-548F-F5A6-37191D05B41A}"/>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73;p3">
              <a:extLst>
                <a:ext uri="{FF2B5EF4-FFF2-40B4-BE49-F238E27FC236}">
                  <a16:creationId xmlns:a16="http://schemas.microsoft.com/office/drawing/2014/main" id="{F71B47A7-BD62-7377-FF1B-63F50AD380FD}"/>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74;p3">
              <a:extLst>
                <a:ext uri="{FF2B5EF4-FFF2-40B4-BE49-F238E27FC236}">
                  <a16:creationId xmlns:a16="http://schemas.microsoft.com/office/drawing/2014/main" id="{DDCF9624-9A6E-8284-2D3C-FD80E980FCD7}"/>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75;p3">
              <a:extLst>
                <a:ext uri="{FF2B5EF4-FFF2-40B4-BE49-F238E27FC236}">
                  <a16:creationId xmlns:a16="http://schemas.microsoft.com/office/drawing/2014/main" id="{7FA5F14E-7730-1FDE-81CA-924C9715A1FF}"/>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76;p3">
              <a:extLst>
                <a:ext uri="{FF2B5EF4-FFF2-40B4-BE49-F238E27FC236}">
                  <a16:creationId xmlns:a16="http://schemas.microsoft.com/office/drawing/2014/main" id="{20BF6BDC-045A-D3C7-DF75-FCF734FF5A69}"/>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77;p3">
              <a:extLst>
                <a:ext uri="{FF2B5EF4-FFF2-40B4-BE49-F238E27FC236}">
                  <a16:creationId xmlns:a16="http://schemas.microsoft.com/office/drawing/2014/main" id="{B9E0A99C-0780-EA10-5BCC-3EF286F2FF15}"/>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78;p3">
              <a:extLst>
                <a:ext uri="{FF2B5EF4-FFF2-40B4-BE49-F238E27FC236}">
                  <a16:creationId xmlns:a16="http://schemas.microsoft.com/office/drawing/2014/main" id="{F48ECC3C-7CEF-76F6-D069-363A7D572AB1}"/>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79;p3">
              <a:extLst>
                <a:ext uri="{FF2B5EF4-FFF2-40B4-BE49-F238E27FC236}">
                  <a16:creationId xmlns:a16="http://schemas.microsoft.com/office/drawing/2014/main" id="{2BBD5EC0-D32F-EAA7-CEE4-1DFA49DA2576}"/>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80;p3">
              <a:extLst>
                <a:ext uri="{FF2B5EF4-FFF2-40B4-BE49-F238E27FC236}">
                  <a16:creationId xmlns:a16="http://schemas.microsoft.com/office/drawing/2014/main" id="{AD96FF8B-9060-3C99-CAFC-6A272A84D496}"/>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81;p3">
              <a:extLst>
                <a:ext uri="{FF2B5EF4-FFF2-40B4-BE49-F238E27FC236}">
                  <a16:creationId xmlns:a16="http://schemas.microsoft.com/office/drawing/2014/main" id="{0F74BAB5-9B50-BCA2-6779-BA6669E7BC98}"/>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82;p3">
              <a:extLst>
                <a:ext uri="{FF2B5EF4-FFF2-40B4-BE49-F238E27FC236}">
                  <a16:creationId xmlns:a16="http://schemas.microsoft.com/office/drawing/2014/main" id="{061450DA-F13F-FAEC-2098-29AA2A85D45F}"/>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83;p3">
              <a:extLst>
                <a:ext uri="{FF2B5EF4-FFF2-40B4-BE49-F238E27FC236}">
                  <a16:creationId xmlns:a16="http://schemas.microsoft.com/office/drawing/2014/main" id="{19A689D4-1EC3-3871-E935-584AD53B2B52}"/>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84;p3">
              <a:extLst>
                <a:ext uri="{FF2B5EF4-FFF2-40B4-BE49-F238E27FC236}">
                  <a16:creationId xmlns:a16="http://schemas.microsoft.com/office/drawing/2014/main" id="{C36036FF-7A46-AA68-FFE0-02D042F415D5}"/>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85;p3">
              <a:extLst>
                <a:ext uri="{FF2B5EF4-FFF2-40B4-BE49-F238E27FC236}">
                  <a16:creationId xmlns:a16="http://schemas.microsoft.com/office/drawing/2014/main" id="{E60B2E68-3E61-C2CB-79B4-993AC82A4CB6}"/>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86;p3">
              <a:extLst>
                <a:ext uri="{FF2B5EF4-FFF2-40B4-BE49-F238E27FC236}">
                  <a16:creationId xmlns:a16="http://schemas.microsoft.com/office/drawing/2014/main" id="{70249F31-4BFD-A9B0-BBC8-7CAFEB8D7655}"/>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87;p3">
              <a:extLst>
                <a:ext uri="{FF2B5EF4-FFF2-40B4-BE49-F238E27FC236}">
                  <a16:creationId xmlns:a16="http://schemas.microsoft.com/office/drawing/2014/main" id="{9D14F5A7-649C-5B84-2AD7-BA203D934343}"/>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88;p3">
              <a:extLst>
                <a:ext uri="{FF2B5EF4-FFF2-40B4-BE49-F238E27FC236}">
                  <a16:creationId xmlns:a16="http://schemas.microsoft.com/office/drawing/2014/main" id="{3F1E4324-0269-3B89-386D-41C7DFEA230D}"/>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89;p3">
              <a:extLst>
                <a:ext uri="{FF2B5EF4-FFF2-40B4-BE49-F238E27FC236}">
                  <a16:creationId xmlns:a16="http://schemas.microsoft.com/office/drawing/2014/main" id="{B447B367-E241-B044-30D3-D9C4ABF4987E}"/>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90;p3">
              <a:extLst>
                <a:ext uri="{FF2B5EF4-FFF2-40B4-BE49-F238E27FC236}">
                  <a16:creationId xmlns:a16="http://schemas.microsoft.com/office/drawing/2014/main" id="{6E5690C8-8603-262F-C015-672EA9FF1B10}"/>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91;p3">
              <a:extLst>
                <a:ext uri="{FF2B5EF4-FFF2-40B4-BE49-F238E27FC236}">
                  <a16:creationId xmlns:a16="http://schemas.microsoft.com/office/drawing/2014/main" id="{5DCF94DE-C8E7-1D61-5026-DB9338B282BB}"/>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92;p3">
              <a:extLst>
                <a:ext uri="{FF2B5EF4-FFF2-40B4-BE49-F238E27FC236}">
                  <a16:creationId xmlns:a16="http://schemas.microsoft.com/office/drawing/2014/main" id="{3D0DCDC1-099A-BC84-2658-8EB6CE17AE7F}"/>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93;p3">
              <a:extLst>
                <a:ext uri="{FF2B5EF4-FFF2-40B4-BE49-F238E27FC236}">
                  <a16:creationId xmlns:a16="http://schemas.microsoft.com/office/drawing/2014/main" id="{010618D6-6577-C08E-D592-D8F7BD5EE76D}"/>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94;p3">
              <a:extLst>
                <a:ext uri="{FF2B5EF4-FFF2-40B4-BE49-F238E27FC236}">
                  <a16:creationId xmlns:a16="http://schemas.microsoft.com/office/drawing/2014/main" id="{56CD24B8-CBBB-9456-8934-590061948D49}"/>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95;p3">
              <a:extLst>
                <a:ext uri="{FF2B5EF4-FFF2-40B4-BE49-F238E27FC236}">
                  <a16:creationId xmlns:a16="http://schemas.microsoft.com/office/drawing/2014/main" id="{30DB8B69-AB9E-06A7-FB16-36D92B82A789}"/>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96;p3">
              <a:extLst>
                <a:ext uri="{FF2B5EF4-FFF2-40B4-BE49-F238E27FC236}">
                  <a16:creationId xmlns:a16="http://schemas.microsoft.com/office/drawing/2014/main" id="{8A3972A7-B914-606F-F110-AEB6DA129E12}"/>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97;p3">
              <a:extLst>
                <a:ext uri="{FF2B5EF4-FFF2-40B4-BE49-F238E27FC236}">
                  <a16:creationId xmlns:a16="http://schemas.microsoft.com/office/drawing/2014/main" id="{AF2EF236-82B0-56FF-56BD-9EC095AB11E6}"/>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98;p3">
              <a:extLst>
                <a:ext uri="{FF2B5EF4-FFF2-40B4-BE49-F238E27FC236}">
                  <a16:creationId xmlns:a16="http://schemas.microsoft.com/office/drawing/2014/main" id="{C63B45F6-5F68-193F-EC72-FAE21610A2B8}"/>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99;p3">
              <a:extLst>
                <a:ext uri="{FF2B5EF4-FFF2-40B4-BE49-F238E27FC236}">
                  <a16:creationId xmlns:a16="http://schemas.microsoft.com/office/drawing/2014/main" id="{750B5874-91E4-7682-7A4D-99BF9FE64A14}"/>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500;p3">
              <a:extLst>
                <a:ext uri="{FF2B5EF4-FFF2-40B4-BE49-F238E27FC236}">
                  <a16:creationId xmlns:a16="http://schemas.microsoft.com/office/drawing/2014/main" id="{6BA72B84-7BD5-3313-B31A-A2E4AA835EFC}"/>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501;p3">
              <a:extLst>
                <a:ext uri="{FF2B5EF4-FFF2-40B4-BE49-F238E27FC236}">
                  <a16:creationId xmlns:a16="http://schemas.microsoft.com/office/drawing/2014/main" id="{1291F7D6-9F34-465B-B7A7-4FADF7A93F55}"/>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502;p3">
              <a:extLst>
                <a:ext uri="{FF2B5EF4-FFF2-40B4-BE49-F238E27FC236}">
                  <a16:creationId xmlns:a16="http://schemas.microsoft.com/office/drawing/2014/main" id="{7A986E52-0CA6-4AD4-7A85-F12825EB6FAC}"/>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503;p3">
              <a:extLst>
                <a:ext uri="{FF2B5EF4-FFF2-40B4-BE49-F238E27FC236}">
                  <a16:creationId xmlns:a16="http://schemas.microsoft.com/office/drawing/2014/main" id="{67F31AE6-7D5F-7C7D-EB8B-C64A9E318AB5}"/>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504;p3">
              <a:extLst>
                <a:ext uri="{FF2B5EF4-FFF2-40B4-BE49-F238E27FC236}">
                  <a16:creationId xmlns:a16="http://schemas.microsoft.com/office/drawing/2014/main" id="{004B8F07-7763-2728-8D1C-1975B6D0C3B3}"/>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505;p3">
              <a:extLst>
                <a:ext uri="{FF2B5EF4-FFF2-40B4-BE49-F238E27FC236}">
                  <a16:creationId xmlns:a16="http://schemas.microsoft.com/office/drawing/2014/main" id="{2F9B4B77-DB7F-16A3-DAAC-F5C3769930CD}"/>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506;p3">
              <a:extLst>
                <a:ext uri="{FF2B5EF4-FFF2-40B4-BE49-F238E27FC236}">
                  <a16:creationId xmlns:a16="http://schemas.microsoft.com/office/drawing/2014/main" id="{915DCF8B-28EF-4727-689B-86389E9C09A7}"/>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507;p3">
              <a:extLst>
                <a:ext uri="{FF2B5EF4-FFF2-40B4-BE49-F238E27FC236}">
                  <a16:creationId xmlns:a16="http://schemas.microsoft.com/office/drawing/2014/main" id="{0947F2C9-409D-A653-7222-496F211DDCE8}"/>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508;p3">
              <a:extLst>
                <a:ext uri="{FF2B5EF4-FFF2-40B4-BE49-F238E27FC236}">
                  <a16:creationId xmlns:a16="http://schemas.microsoft.com/office/drawing/2014/main" id="{4BD1201A-69B5-D1A5-0138-9CA6DCBF9339}"/>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509;p3">
              <a:extLst>
                <a:ext uri="{FF2B5EF4-FFF2-40B4-BE49-F238E27FC236}">
                  <a16:creationId xmlns:a16="http://schemas.microsoft.com/office/drawing/2014/main" id="{93A8FBA5-4F36-5B94-A526-00014C009653}"/>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510;p3">
              <a:extLst>
                <a:ext uri="{FF2B5EF4-FFF2-40B4-BE49-F238E27FC236}">
                  <a16:creationId xmlns:a16="http://schemas.microsoft.com/office/drawing/2014/main" id="{C57C2DDF-19F9-487D-AD26-E923BC2C90C1}"/>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511;p3">
              <a:extLst>
                <a:ext uri="{FF2B5EF4-FFF2-40B4-BE49-F238E27FC236}">
                  <a16:creationId xmlns:a16="http://schemas.microsoft.com/office/drawing/2014/main" id="{EBFB4DF0-BCE9-D214-E3D1-0E252A80315A}"/>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512;p3">
              <a:extLst>
                <a:ext uri="{FF2B5EF4-FFF2-40B4-BE49-F238E27FC236}">
                  <a16:creationId xmlns:a16="http://schemas.microsoft.com/office/drawing/2014/main" id="{B0F64EBE-9D77-43AB-668A-7672C6F92597}"/>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513;p3">
              <a:extLst>
                <a:ext uri="{FF2B5EF4-FFF2-40B4-BE49-F238E27FC236}">
                  <a16:creationId xmlns:a16="http://schemas.microsoft.com/office/drawing/2014/main" id="{D9C97399-D8E8-3640-B507-C6458E5514CC}"/>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514;p3">
              <a:extLst>
                <a:ext uri="{FF2B5EF4-FFF2-40B4-BE49-F238E27FC236}">
                  <a16:creationId xmlns:a16="http://schemas.microsoft.com/office/drawing/2014/main" id="{25B50047-701E-E48D-BBEE-39DCE0687451}"/>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515;p3">
              <a:extLst>
                <a:ext uri="{FF2B5EF4-FFF2-40B4-BE49-F238E27FC236}">
                  <a16:creationId xmlns:a16="http://schemas.microsoft.com/office/drawing/2014/main" id="{A2BB9592-422C-2654-D1F4-87DBD2D42C2A}"/>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516;p3">
              <a:extLst>
                <a:ext uri="{FF2B5EF4-FFF2-40B4-BE49-F238E27FC236}">
                  <a16:creationId xmlns:a16="http://schemas.microsoft.com/office/drawing/2014/main" id="{FDCC039D-09D8-6019-BBFA-E636D01F2247}"/>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517;p3">
              <a:extLst>
                <a:ext uri="{FF2B5EF4-FFF2-40B4-BE49-F238E27FC236}">
                  <a16:creationId xmlns:a16="http://schemas.microsoft.com/office/drawing/2014/main" id="{EA0CB252-5EAB-1509-98FD-BCCF0A74C5EB}"/>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518;p3">
              <a:extLst>
                <a:ext uri="{FF2B5EF4-FFF2-40B4-BE49-F238E27FC236}">
                  <a16:creationId xmlns:a16="http://schemas.microsoft.com/office/drawing/2014/main" id="{DADD6D55-390F-DE5D-D4E7-9FB4F2E09EF6}"/>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519;p3">
              <a:extLst>
                <a:ext uri="{FF2B5EF4-FFF2-40B4-BE49-F238E27FC236}">
                  <a16:creationId xmlns:a16="http://schemas.microsoft.com/office/drawing/2014/main" id="{E6D83B59-C3EC-9F09-A7EE-969AA7031716}"/>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520;p3">
              <a:extLst>
                <a:ext uri="{FF2B5EF4-FFF2-40B4-BE49-F238E27FC236}">
                  <a16:creationId xmlns:a16="http://schemas.microsoft.com/office/drawing/2014/main" id="{DDA95988-4A4E-B248-8232-EF6F1123118A}"/>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521;p3">
              <a:extLst>
                <a:ext uri="{FF2B5EF4-FFF2-40B4-BE49-F238E27FC236}">
                  <a16:creationId xmlns:a16="http://schemas.microsoft.com/office/drawing/2014/main" id="{D9E36906-46A7-69B4-EB54-0A6AE5599576}"/>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522;p3">
              <a:extLst>
                <a:ext uri="{FF2B5EF4-FFF2-40B4-BE49-F238E27FC236}">
                  <a16:creationId xmlns:a16="http://schemas.microsoft.com/office/drawing/2014/main" id="{A6F34A05-3C2A-5BB7-D567-51DF2DB5358A}"/>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523;p3">
              <a:extLst>
                <a:ext uri="{FF2B5EF4-FFF2-40B4-BE49-F238E27FC236}">
                  <a16:creationId xmlns:a16="http://schemas.microsoft.com/office/drawing/2014/main" id="{BD5B0F66-F407-2880-C2E9-AEABDDE42C05}"/>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524;p3">
              <a:extLst>
                <a:ext uri="{FF2B5EF4-FFF2-40B4-BE49-F238E27FC236}">
                  <a16:creationId xmlns:a16="http://schemas.microsoft.com/office/drawing/2014/main" id="{45AE5064-B95A-97E3-D0A5-76042E56CBCC}"/>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525;p3">
              <a:extLst>
                <a:ext uri="{FF2B5EF4-FFF2-40B4-BE49-F238E27FC236}">
                  <a16:creationId xmlns:a16="http://schemas.microsoft.com/office/drawing/2014/main" id="{E5D781C9-300A-CB25-1EC9-4190F40B8FE7}"/>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526;p3">
              <a:extLst>
                <a:ext uri="{FF2B5EF4-FFF2-40B4-BE49-F238E27FC236}">
                  <a16:creationId xmlns:a16="http://schemas.microsoft.com/office/drawing/2014/main" id="{0FF0B90B-A8CF-45E0-8C17-72827FCECD43}"/>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527;p3">
              <a:extLst>
                <a:ext uri="{FF2B5EF4-FFF2-40B4-BE49-F238E27FC236}">
                  <a16:creationId xmlns:a16="http://schemas.microsoft.com/office/drawing/2014/main" id="{AFC29732-0CBA-BED3-3903-2B3F638712A5}"/>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528;p3">
              <a:extLst>
                <a:ext uri="{FF2B5EF4-FFF2-40B4-BE49-F238E27FC236}">
                  <a16:creationId xmlns:a16="http://schemas.microsoft.com/office/drawing/2014/main" id="{00541E17-DACE-DF9C-1CA5-50F00548F778}"/>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529;p3">
              <a:extLst>
                <a:ext uri="{FF2B5EF4-FFF2-40B4-BE49-F238E27FC236}">
                  <a16:creationId xmlns:a16="http://schemas.microsoft.com/office/drawing/2014/main" id="{9DE15311-27F6-9462-5C44-84187FDFE061}"/>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530;p3">
              <a:extLst>
                <a:ext uri="{FF2B5EF4-FFF2-40B4-BE49-F238E27FC236}">
                  <a16:creationId xmlns:a16="http://schemas.microsoft.com/office/drawing/2014/main" id="{CEBE50BE-8C0A-9D6A-5CDD-3B86D35F1C12}"/>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531;p3">
              <a:extLst>
                <a:ext uri="{FF2B5EF4-FFF2-40B4-BE49-F238E27FC236}">
                  <a16:creationId xmlns:a16="http://schemas.microsoft.com/office/drawing/2014/main" id="{CA2B0E05-9650-3705-34A0-4E133E836A60}"/>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532;p3">
              <a:extLst>
                <a:ext uri="{FF2B5EF4-FFF2-40B4-BE49-F238E27FC236}">
                  <a16:creationId xmlns:a16="http://schemas.microsoft.com/office/drawing/2014/main" id="{0E0BDA45-4430-901B-7374-224E9EB9D5CD}"/>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533;p3">
              <a:extLst>
                <a:ext uri="{FF2B5EF4-FFF2-40B4-BE49-F238E27FC236}">
                  <a16:creationId xmlns:a16="http://schemas.microsoft.com/office/drawing/2014/main" id="{2517F45F-5F28-4E0C-089A-2FE3DD8CA9C6}"/>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534;p3">
              <a:extLst>
                <a:ext uri="{FF2B5EF4-FFF2-40B4-BE49-F238E27FC236}">
                  <a16:creationId xmlns:a16="http://schemas.microsoft.com/office/drawing/2014/main" id="{B2677B4F-8462-FD41-885C-F66B9BC234F0}"/>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535;p3">
              <a:extLst>
                <a:ext uri="{FF2B5EF4-FFF2-40B4-BE49-F238E27FC236}">
                  <a16:creationId xmlns:a16="http://schemas.microsoft.com/office/drawing/2014/main" id="{E36F62A5-916F-4BF4-A2B6-CA458EC7904B}"/>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536;p3">
              <a:extLst>
                <a:ext uri="{FF2B5EF4-FFF2-40B4-BE49-F238E27FC236}">
                  <a16:creationId xmlns:a16="http://schemas.microsoft.com/office/drawing/2014/main" id="{E3F9B3C4-401D-D129-4DD6-ABD1AAD3C2EE}"/>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537;p3">
              <a:extLst>
                <a:ext uri="{FF2B5EF4-FFF2-40B4-BE49-F238E27FC236}">
                  <a16:creationId xmlns:a16="http://schemas.microsoft.com/office/drawing/2014/main" id="{1DD53452-2178-830C-20EB-1EC4A2791F1C}"/>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03" name="Picture 502" descr="A picture containing text, queen, computer&#10;&#10;Description automatically generated">
            <a:extLst>
              <a:ext uri="{FF2B5EF4-FFF2-40B4-BE49-F238E27FC236}">
                <a16:creationId xmlns:a16="http://schemas.microsoft.com/office/drawing/2014/main" id="{9EB35E68-C7A2-9B14-B436-81921D6B48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05693" y="4037213"/>
            <a:ext cx="2905465" cy="2445866"/>
          </a:xfrm>
          <a:prstGeom prst="rect">
            <a:avLst/>
          </a:prstGeom>
        </p:spPr>
      </p:pic>
      <p:pic>
        <p:nvPicPr>
          <p:cNvPr id="3" name="Picture 2">
            <a:extLst>
              <a:ext uri="{FF2B5EF4-FFF2-40B4-BE49-F238E27FC236}">
                <a16:creationId xmlns:a16="http://schemas.microsoft.com/office/drawing/2014/main" id="{6F3CA770-D3AE-A25C-D614-F52FFBB91AF8}"/>
              </a:ext>
            </a:extLst>
          </p:cNvPr>
          <p:cNvPicPr>
            <a:picLocks noChangeAspect="1"/>
          </p:cNvPicPr>
          <p:nvPr/>
        </p:nvPicPr>
        <p:blipFill>
          <a:blip r:embed="rId4"/>
          <a:stretch>
            <a:fillRect/>
          </a:stretch>
        </p:blipFill>
        <p:spPr>
          <a:xfrm>
            <a:off x="3453323" y="5118701"/>
            <a:ext cx="3296009" cy="1026626"/>
          </a:xfrm>
          <a:prstGeom prst="rect">
            <a:avLst/>
          </a:prstGeom>
        </p:spPr>
      </p:pic>
      <p:pic>
        <p:nvPicPr>
          <p:cNvPr id="4" name="Picture 3">
            <a:extLst>
              <a:ext uri="{FF2B5EF4-FFF2-40B4-BE49-F238E27FC236}">
                <a16:creationId xmlns:a16="http://schemas.microsoft.com/office/drawing/2014/main" id="{85CCAD9E-005A-2C03-6162-0CB259269C3C}"/>
              </a:ext>
            </a:extLst>
          </p:cNvPr>
          <p:cNvPicPr>
            <a:picLocks noChangeAspect="1"/>
          </p:cNvPicPr>
          <p:nvPr/>
        </p:nvPicPr>
        <p:blipFill>
          <a:blip r:embed="rId5"/>
          <a:stretch>
            <a:fillRect/>
          </a:stretch>
        </p:blipFill>
        <p:spPr>
          <a:xfrm>
            <a:off x="2752337" y="-1544079"/>
            <a:ext cx="3567505" cy="3567505"/>
          </a:xfrm>
          <a:prstGeom prst="rect">
            <a:avLst/>
          </a:prstGeom>
        </p:spPr>
      </p:pic>
      <p:pic>
        <p:nvPicPr>
          <p:cNvPr id="5" name="Picture 4">
            <a:extLst>
              <a:ext uri="{FF2B5EF4-FFF2-40B4-BE49-F238E27FC236}">
                <a16:creationId xmlns:a16="http://schemas.microsoft.com/office/drawing/2014/main" id="{57B576C4-D4BA-1253-DB28-D091552FA8D2}"/>
              </a:ext>
            </a:extLst>
          </p:cNvPr>
          <p:cNvPicPr>
            <a:picLocks noChangeAspect="1"/>
          </p:cNvPicPr>
          <p:nvPr/>
        </p:nvPicPr>
        <p:blipFill>
          <a:blip r:embed="rId6"/>
          <a:stretch>
            <a:fillRect/>
          </a:stretch>
        </p:blipFill>
        <p:spPr>
          <a:xfrm>
            <a:off x="9549798" y="-750200"/>
            <a:ext cx="694458" cy="4085047"/>
          </a:xfrm>
          <a:prstGeom prst="rect">
            <a:avLst/>
          </a:prstGeom>
        </p:spPr>
      </p:pic>
      <p:pic>
        <p:nvPicPr>
          <p:cNvPr id="178" name="Picture 177">
            <a:extLst>
              <a:ext uri="{FF2B5EF4-FFF2-40B4-BE49-F238E27FC236}">
                <a16:creationId xmlns:a16="http://schemas.microsoft.com/office/drawing/2014/main" id="{7ED8013F-5D50-405F-B910-AB6D8B19F2ED}"/>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79" name="Picture 178">
            <a:extLst>
              <a:ext uri="{FF2B5EF4-FFF2-40B4-BE49-F238E27FC236}">
                <a16:creationId xmlns:a16="http://schemas.microsoft.com/office/drawing/2014/main" id="{DB009B20-10AB-4D94-9B1E-52240F47E713}"/>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1481269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igital Footprints: What Do Your Footprints Say?">
            <a:extLst>
              <a:ext uri="{FF2B5EF4-FFF2-40B4-BE49-F238E27FC236}">
                <a16:creationId xmlns:a16="http://schemas.microsoft.com/office/drawing/2014/main" id="{723DF726-4769-41DD-9728-8A36A96C5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498" y="0"/>
            <a:ext cx="10287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0E9A13C-FF7A-4CDA-BA02-89A78248CA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23DEE95-4B80-4FEA-BF76-8FF6DB42C7F7}"/>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F256C5EF-0143-48A5-805D-CBBA75531F92}"/>
              </a:ext>
            </a:extLst>
          </p:cNvPr>
          <p:cNvPicPr>
            <a:picLocks noChangeAspect="1"/>
          </p:cNvPicPr>
          <p:nvPr/>
        </p:nvPicPr>
        <p:blipFill>
          <a:blip r:embed="rId3"/>
          <a:stretch>
            <a:fillRect/>
          </a:stretch>
        </p:blipFill>
        <p:spPr>
          <a:xfrm>
            <a:off x="745958" y="223277"/>
            <a:ext cx="9753600" cy="5486400"/>
          </a:xfrm>
          <a:prstGeom prst="rect">
            <a:avLst/>
          </a:prstGeom>
        </p:spPr>
      </p:pic>
      <p:sp>
        <p:nvSpPr>
          <p:cNvPr id="5" name="Oval 4">
            <a:extLst>
              <a:ext uri="{FF2B5EF4-FFF2-40B4-BE49-F238E27FC236}">
                <a16:creationId xmlns:a16="http://schemas.microsoft.com/office/drawing/2014/main" id="{CC31190D-A2C5-4F3F-9122-2E86B004FC05}"/>
              </a:ext>
            </a:extLst>
          </p:cNvPr>
          <p:cNvSpPr/>
          <p:nvPr/>
        </p:nvSpPr>
        <p:spPr>
          <a:xfrm>
            <a:off x="4941224" y="1144588"/>
            <a:ext cx="1617045" cy="183842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106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 name="Google Shape;587;p4">
            <a:extLst>
              <a:ext uri="{FF2B5EF4-FFF2-40B4-BE49-F238E27FC236}">
                <a16:creationId xmlns:a16="http://schemas.microsoft.com/office/drawing/2014/main" id="{80F7AA3C-2A8B-B6F1-666B-C4F25FB16185}"/>
              </a:ext>
            </a:extLst>
          </p:cNvPr>
          <p:cNvGrpSpPr/>
          <p:nvPr/>
        </p:nvGrpSpPr>
        <p:grpSpPr>
          <a:xfrm>
            <a:off x="7655431" y="3004430"/>
            <a:ext cx="4586114" cy="3855458"/>
            <a:chOff x="7311391" y="3555539"/>
            <a:chExt cx="1977785" cy="1662687"/>
          </a:xfrm>
        </p:grpSpPr>
        <p:sp>
          <p:nvSpPr>
            <p:cNvPr id="196" name="Google Shape;588;p4">
              <a:extLst>
                <a:ext uri="{FF2B5EF4-FFF2-40B4-BE49-F238E27FC236}">
                  <a16:creationId xmlns:a16="http://schemas.microsoft.com/office/drawing/2014/main" id="{98CC2C1B-D95D-A81E-8CD9-961B35D8F067}"/>
                </a:ext>
              </a:extLst>
            </p:cNvPr>
            <p:cNvSpPr/>
            <p:nvPr/>
          </p:nvSpPr>
          <p:spPr>
            <a:xfrm rot="-5400000">
              <a:off x="7468940" y="3397990"/>
              <a:ext cx="1662687" cy="1977785"/>
            </a:xfrm>
            <a:custGeom>
              <a:avLst/>
              <a:gdLst/>
              <a:ahLst/>
              <a:cxnLst/>
              <a:rect l="l" t="t" r="r" b="b"/>
              <a:pathLst>
                <a:path w="103772" h="123438" extrusionOk="0">
                  <a:moveTo>
                    <a:pt x="0" y="1"/>
                  </a:moveTo>
                  <a:lnTo>
                    <a:pt x="0" y="123437"/>
                  </a:lnTo>
                  <a:lnTo>
                    <a:pt x="103771" y="123437"/>
                  </a:lnTo>
                  <a:lnTo>
                    <a:pt x="0" y="1"/>
                  </a:lnTo>
                  <a:close/>
                </a:path>
              </a:pathLst>
            </a:custGeom>
            <a:solidFill>
              <a:srgbClr val="FBCD03">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7" name="Google Shape;589;p4">
              <a:extLst>
                <a:ext uri="{FF2B5EF4-FFF2-40B4-BE49-F238E27FC236}">
                  <a16:creationId xmlns:a16="http://schemas.microsoft.com/office/drawing/2014/main" id="{7EB93685-383D-0F82-610F-A549709A9123}"/>
                </a:ext>
              </a:extLst>
            </p:cNvPr>
            <p:cNvSpPr/>
            <p:nvPr/>
          </p:nvSpPr>
          <p:spPr>
            <a:xfrm rot="-5400000">
              <a:off x="7506929" y="3435979"/>
              <a:ext cx="1586708" cy="1977785"/>
            </a:xfrm>
            <a:custGeom>
              <a:avLst/>
              <a:gdLst/>
              <a:ahLst/>
              <a:cxnLst/>
              <a:rect l="l" t="t" r="r" b="b"/>
              <a:pathLst>
                <a:path w="99030" h="123438" extrusionOk="0">
                  <a:moveTo>
                    <a:pt x="8876" y="13101"/>
                  </a:moveTo>
                  <a:lnTo>
                    <a:pt x="8876" y="21186"/>
                  </a:lnTo>
                  <a:lnTo>
                    <a:pt x="851" y="21186"/>
                  </a:lnTo>
                  <a:lnTo>
                    <a:pt x="851" y="13101"/>
                  </a:lnTo>
                  <a:close/>
                  <a:moveTo>
                    <a:pt x="8876" y="22706"/>
                  </a:moveTo>
                  <a:lnTo>
                    <a:pt x="8876" y="30700"/>
                  </a:lnTo>
                  <a:lnTo>
                    <a:pt x="851" y="30700"/>
                  </a:lnTo>
                  <a:lnTo>
                    <a:pt x="851" y="22706"/>
                  </a:lnTo>
                  <a:close/>
                  <a:moveTo>
                    <a:pt x="18420" y="22706"/>
                  </a:moveTo>
                  <a:lnTo>
                    <a:pt x="18420" y="30700"/>
                  </a:lnTo>
                  <a:lnTo>
                    <a:pt x="10395" y="30700"/>
                  </a:lnTo>
                  <a:lnTo>
                    <a:pt x="10395" y="22706"/>
                  </a:lnTo>
                  <a:close/>
                  <a:moveTo>
                    <a:pt x="8876" y="32129"/>
                  </a:moveTo>
                  <a:lnTo>
                    <a:pt x="8876" y="40214"/>
                  </a:lnTo>
                  <a:lnTo>
                    <a:pt x="851" y="40214"/>
                  </a:lnTo>
                  <a:lnTo>
                    <a:pt x="851" y="32129"/>
                  </a:lnTo>
                  <a:close/>
                  <a:moveTo>
                    <a:pt x="18420" y="32129"/>
                  </a:moveTo>
                  <a:lnTo>
                    <a:pt x="18420" y="40214"/>
                  </a:lnTo>
                  <a:lnTo>
                    <a:pt x="10395" y="40214"/>
                  </a:lnTo>
                  <a:lnTo>
                    <a:pt x="10395" y="32129"/>
                  </a:lnTo>
                  <a:close/>
                  <a:moveTo>
                    <a:pt x="8876" y="41673"/>
                  </a:moveTo>
                  <a:lnTo>
                    <a:pt x="8876" y="49728"/>
                  </a:lnTo>
                  <a:lnTo>
                    <a:pt x="851" y="49728"/>
                  </a:lnTo>
                  <a:lnTo>
                    <a:pt x="851" y="41673"/>
                  </a:lnTo>
                  <a:close/>
                  <a:moveTo>
                    <a:pt x="18420" y="41673"/>
                  </a:moveTo>
                  <a:lnTo>
                    <a:pt x="18420" y="49728"/>
                  </a:lnTo>
                  <a:lnTo>
                    <a:pt x="10395" y="49728"/>
                  </a:lnTo>
                  <a:lnTo>
                    <a:pt x="10395" y="41673"/>
                  </a:lnTo>
                  <a:close/>
                  <a:moveTo>
                    <a:pt x="27934" y="41673"/>
                  </a:moveTo>
                  <a:lnTo>
                    <a:pt x="27934" y="49728"/>
                  </a:lnTo>
                  <a:lnTo>
                    <a:pt x="19940" y="49728"/>
                  </a:lnTo>
                  <a:lnTo>
                    <a:pt x="19940" y="41673"/>
                  </a:lnTo>
                  <a:close/>
                  <a:moveTo>
                    <a:pt x="8876" y="51187"/>
                  </a:moveTo>
                  <a:lnTo>
                    <a:pt x="8876" y="59242"/>
                  </a:lnTo>
                  <a:lnTo>
                    <a:pt x="851" y="59242"/>
                  </a:lnTo>
                  <a:lnTo>
                    <a:pt x="851" y="51187"/>
                  </a:lnTo>
                  <a:close/>
                  <a:moveTo>
                    <a:pt x="18420" y="51187"/>
                  </a:moveTo>
                  <a:lnTo>
                    <a:pt x="18420" y="59242"/>
                  </a:lnTo>
                  <a:lnTo>
                    <a:pt x="10395" y="59242"/>
                  </a:lnTo>
                  <a:lnTo>
                    <a:pt x="10395" y="51187"/>
                  </a:lnTo>
                  <a:close/>
                  <a:moveTo>
                    <a:pt x="27934" y="51187"/>
                  </a:moveTo>
                  <a:lnTo>
                    <a:pt x="27934" y="59242"/>
                  </a:lnTo>
                  <a:lnTo>
                    <a:pt x="19940" y="59242"/>
                  </a:lnTo>
                  <a:lnTo>
                    <a:pt x="19940" y="51187"/>
                  </a:lnTo>
                  <a:close/>
                  <a:moveTo>
                    <a:pt x="37478" y="51187"/>
                  </a:moveTo>
                  <a:lnTo>
                    <a:pt x="37478" y="59242"/>
                  </a:lnTo>
                  <a:lnTo>
                    <a:pt x="29454" y="59242"/>
                  </a:lnTo>
                  <a:lnTo>
                    <a:pt x="29454" y="51187"/>
                  </a:lnTo>
                  <a:close/>
                  <a:moveTo>
                    <a:pt x="8876" y="60761"/>
                  </a:moveTo>
                  <a:lnTo>
                    <a:pt x="8876" y="68755"/>
                  </a:lnTo>
                  <a:lnTo>
                    <a:pt x="851" y="68755"/>
                  </a:lnTo>
                  <a:lnTo>
                    <a:pt x="851" y="60761"/>
                  </a:lnTo>
                  <a:close/>
                  <a:moveTo>
                    <a:pt x="18420" y="60761"/>
                  </a:moveTo>
                  <a:lnTo>
                    <a:pt x="18420" y="68755"/>
                  </a:lnTo>
                  <a:lnTo>
                    <a:pt x="10395" y="68755"/>
                  </a:lnTo>
                  <a:lnTo>
                    <a:pt x="10395" y="60761"/>
                  </a:lnTo>
                  <a:close/>
                  <a:moveTo>
                    <a:pt x="27934" y="60761"/>
                  </a:moveTo>
                  <a:lnTo>
                    <a:pt x="27934" y="68755"/>
                  </a:lnTo>
                  <a:lnTo>
                    <a:pt x="19940" y="68755"/>
                  </a:lnTo>
                  <a:lnTo>
                    <a:pt x="19940" y="60761"/>
                  </a:lnTo>
                  <a:close/>
                  <a:moveTo>
                    <a:pt x="37478" y="60761"/>
                  </a:moveTo>
                  <a:lnTo>
                    <a:pt x="37478" y="68755"/>
                  </a:lnTo>
                  <a:lnTo>
                    <a:pt x="29454" y="68755"/>
                  </a:lnTo>
                  <a:lnTo>
                    <a:pt x="29454" y="60761"/>
                  </a:lnTo>
                  <a:close/>
                  <a:moveTo>
                    <a:pt x="46992" y="60822"/>
                  </a:moveTo>
                  <a:lnTo>
                    <a:pt x="46992" y="68816"/>
                  </a:lnTo>
                  <a:lnTo>
                    <a:pt x="38998" y="68816"/>
                  </a:lnTo>
                  <a:lnTo>
                    <a:pt x="38998" y="60822"/>
                  </a:lnTo>
                  <a:close/>
                  <a:moveTo>
                    <a:pt x="8876" y="70275"/>
                  </a:moveTo>
                  <a:lnTo>
                    <a:pt x="8876" y="78239"/>
                  </a:lnTo>
                  <a:lnTo>
                    <a:pt x="851" y="78239"/>
                  </a:lnTo>
                  <a:lnTo>
                    <a:pt x="851" y="70275"/>
                  </a:lnTo>
                  <a:close/>
                  <a:moveTo>
                    <a:pt x="18420" y="70275"/>
                  </a:moveTo>
                  <a:lnTo>
                    <a:pt x="18420" y="78239"/>
                  </a:lnTo>
                  <a:lnTo>
                    <a:pt x="10395" y="78239"/>
                  </a:lnTo>
                  <a:lnTo>
                    <a:pt x="10395" y="70275"/>
                  </a:lnTo>
                  <a:close/>
                  <a:moveTo>
                    <a:pt x="27934" y="70275"/>
                  </a:moveTo>
                  <a:lnTo>
                    <a:pt x="27934" y="78239"/>
                  </a:lnTo>
                  <a:lnTo>
                    <a:pt x="19940" y="78239"/>
                  </a:lnTo>
                  <a:lnTo>
                    <a:pt x="19940" y="70275"/>
                  </a:lnTo>
                  <a:close/>
                  <a:moveTo>
                    <a:pt x="37478" y="70275"/>
                  </a:moveTo>
                  <a:lnTo>
                    <a:pt x="37478" y="78239"/>
                  </a:lnTo>
                  <a:lnTo>
                    <a:pt x="29454" y="78239"/>
                  </a:lnTo>
                  <a:lnTo>
                    <a:pt x="29454" y="70275"/>
                  </a:lnTo>
                  <a:close/>
                  <a:moveTo>
                    <a:pt x="46992" y="70336"/>
                  </a:moveTo>
                  <a:lnTo>
                    <a:pt x="46992" y="78300"/>
                  </a:lnTo>
                  <a:lnTo>
                    <a:pt x="38998" y="78300"/>
                  </a:lnTo>
                  <a:lnTo>
                    <a:pt x="38998" y="70336"/>
                  </a:lnTo>
                  <a:close/>
                  <a:moveTo>
                    <a:pt x="56536" y="70397"/>
                  </a:moveTo>
                  <a:lnTo>
                    <a:pt x="56536" y="78360"/>
                  </a:lnTo>
                  <a:lnTo>
                    <a:pt x="48512" y="78360"/>
                  </a:lnTo>
                  <a:lnTo>
                    <a:pt x="48512" y="70397"/>
                  </a:lnTo>
                  <a:close/>
                  <a:moveTo>
                    <a:pt x="8876" y="79728"/>
                  </a:moveTo>
                  <a:lnTo>
                    <a:pt x="8876" y="87753"/>
                  </a:lnTo>
                  <a:lnTo>
                    <a:pt x="851" y="87753"/>
                  </a:lnTo>
                  <a:lnTo>
                    <a:pt x="851" y="79728"/>
                  </a:lnTo>
                  <a:close/>
                  <a:moveTo>
                    <a:pt x="18420" y="79728"/>
                  </a:moveTo>
                  <a:lnTo>
                    <a:pt x="18420" y="87753"/>
                  </a:lnTo>
                  <a:lnTo>
                    <a:pt x="10395" y="87753"/>
                  </a:lnTo>
                  <a:lnTo>
                    <a:pt x="10395" y="79728"/>
                  </a:lnTo>
                  <a:close/>
                  <a:moveTo>
                    <a:pt x="27934" y="79728"/>
                  </a:moveTo>
                  <a:lnTo>
                    <a:pt x="27934" y="87753"/>
                  </a:lnTo>
                  <a:lnTo>
                    <a:pt x="19940" y="87753"/>
                  </a:lnTo>
                  <a:lnTo>
                    <a:pt x="19940" y="79728"/>
                  </a:lnTo>
                  <a:close/>
                  <a:moveTo>
                    <a:pt x="37478" y="79728"/>
                  </a:moveTo>
                  <a:lnTo>
                    <a:pt x="37478" y="87753"/>
                  </a:lnTo>
                  <a:lnTo>
                    <a:pt x="29454" y="87753"/>
                  </a:lnTo>
                  <a:lnTo>
                    <a:pt x="29454" y="79728"/>
                  </a:lnTo>
                  <a:close/>
                  <a:moveTo>
                    <a:pt x="66050" y="79728"/>
                  </a:moveTo>
                  <a:lnTo>
                    <a:pt x="66050" y="87753"/>
                  </a:lnTo>
                  <a:lnTo>
                    <a:pt x="58056" y="87753"/>
                  </a:lnTo>
                  <a:lnTo>
                    <a:pt x="58056" y="79728"/>
                  </a:lnTo>
                  <a:close/>
                  <a:moveTo>
                    <a:pt x="46992" y="79728"/>
                  </a:moveTo>
                  <a:lnTo>
                    <a:pt x="46992" y="87844"/>
                  </a:lnTo>
                  <a:lnTo>
                    <a:pt x="38998" y="87844"/>
                  </a:lnTo>
                  <a:lnTo>
                    <a:pt x="38998" y="79728"/>
                  </a:lnTo>
                  <a:close/>
                  <a:moveTo>
                    <a:pt x="56536" y="79728"/>
                  </a:moveTo>
                  <a:lnTo>
                    <a:pt x="56536" y="87874"/>
                  </a:lnTo>
                  <a:lnTo>
                    <a:pt x="48512" y="87874"/>
                  </a:lnTo>
                  <a:lnTo>
                    <a:pt x="48512" y="79728"/>
                  </a:lnTo>
                  <a:close/>
                  <a:moveTo>
                    <a:pt x="8876" y="89272"/>
                  </a:moveTo>
                  <a:lnTo>
                    <a:pt x="8876" y="97267"/>
                  </a:lnTo>
                  <a:lnTo>
                    <a:pt x="851" y="97267"/>
                  </a:lnTo>
                  <a:lnTo>
                    <a:pt x="851" y="89272"/>
                  </a:lnTo>
                  <a:close/>
                  <a:moveTo>
                    <a:pt x="18420" y="89272"/>
                  </a:moveTo>
                  <a:lnTo>
                    <a:pt x="18420" y="97267"/>
                  </a:lnTo>
                  <a:lnTo>
                    <a:pt x="10395" y="97267"/>
                  </a:lnTo>
                  <a:lnTo>
                    <a:pt x="10395" y="89272"/>
                  </a:lnTo>
                  <a:close/>
                  <a:moveTo>
                    <a:pt x="27934" y="89272"/>
                  </a:moveTo>
                  <a:lnTo>
                    <a:pt x="27934" y="97267"/>
                  </a:lnTo>
                  <a:lnTo>
                    <a:pt x="19940" y="97267"/>
                  </a:lnTo>
                  <a:lnTo>
                    <a:pt x="19940" y="89272"/>
                  </a:lnTo>
                  <a:close/>
                  <a:moveTo>
                    <a:pt x="37478" y="89272"/>
                  </a:moveTo>
                  <a:lnTo>
                    <a:pt x="37478" y="97267"/>
                  </a:lnTo>
                  <a:lnTo>
                    <a:pt x="29454" y="97267"/>
                  </a:lnTo>
                  <a:lnTo>
                    <a:pt x="29454" y="89272"/>
                  </a:lnTo>
                  <a:close/>
                  <a:moveTo>
                    <a:pt x="66050" y="89272"/>
                  </a:moveTo>
                  <a:lnTo>
                    <a:pt x="66050" y="97267"/>
                  </a:lnTo>
                  <a:lnTo>
                    <a:pt x="58056" y="97267"/>
                  </a:lnTo>
                  <a:lnTo>
                    <a:pt x="58056" y="89272"/>
                  </a:lnTo>
                  <a:close/>
                  <a:moveTo>
                    <a:pt x="46992" y="89364"/>
                  </a:moveTo>
                  <a:lnTo>
                    <a:pt x="46992" y="97327"/>
                  </a:lnTo>
                  <a:lnTo>
                    <a:pt x="38998" y="97327"/>
                  </a:lnTo>
                  <a:lnTo>
                    <a:pt x="38998" y="89364"/>
                  </a:lnTo>
                  <a:close/>
                  <a:moveTo>
                    <a:pt x="56536" y="89394"/>
                  </a:moveTo>
                  <a:lnTo>
                    <a:pt x="56536" y="97388"/>
                  </a:lnTo>
                  <a:lnTo>
                    <a:pt x="48512" y="97388"/>
                  </a:lnTo>
                  <a:lnTo>
                    <a:pt x="48512" y="89394"/>
                  </a:lnTo>
                  <a:close/>
                  <a:moveTo>
                    <a:pt x="8876" y="98756"/>
                  </a:moveTo>
                  <a:lnTo>
                    <a:pt x="8876" y="106780"/>
                  </a:lnTo>
                  <a:lnTo>
                    <a:pt x="851" y="106780"/>
                  </a:lnTo>
                  <a:lnTo>
                    <a:pt x="851" y="98756"/>
                  </a:lnTo>
                  <a:close/>
                  <a:moveTo>
                    <a:pt x="18420" y="98756"/>
                  </a:moveTo>
                  <a:lnTo>
                    <a:pt x="18420" y="106780"/>
                  </a:lnTo>
                  <a:lnTo>
                    <a:pt x="10395" y="106780"/>
                  </a:lnTo>
                  <a:lnTo>
                    <a:pt x="10395" y="98756"/>
                  </a:lnTo>
                  <a:close/>
                  <a:moveTo>
                    <a:pt x="27934" y="98756"/>
                  </a:moveTo>
                  <a:lnTo>
                    <a:pt x="27934" y="106780"/>
                  </a:lnTo>
                  <a:lnTo>
                    <a:pt x="19940" y="106780"/>
                  </a:lnTo>
                  <a:lnTo>
                    <a:pt x="19940" y="98756"/>
                  </a:lnTo>
                  <a:close/>
                  <a:moveTo>
                    <a:pt x="37478" y="98756"/>
                  </a:moveTo>
                  <a:lnTo>
                    <a:pt x="37478" y="106780"/>
                  </a:lnTo>
                  <a:lnTo>
                    <a:pt x="29454" y="106780"/>
                  </a:lnTo>
                  <a:lnTo>
                    <a:pt x="29454" y="98756"/>
                  </a:lnTo>
                  <a:close/>
                  <a:moveTo>
                    <a:pt x="66050" y="98756"/>
                  </a:moveTo>
                  <a:lnTo>
                    <a:pt x="66050" y="106780"/>
                  </a:lnTo>
                  <a:lnTo>
                    <a:pt x="58056" y="106780"/>
                  </a:lnTo>
                  <a:lnTo>
                    <a:pt x="58056" y="98756"/>
                  </a:lnTo>
                  <a:close/>
                  <a:moveTo>
                    <a:pt x="75594" y="98756"/>
                  </a:moveTo>
                  <a:lnTo>
                    <a:pt x="75594" y="106780"/>
                  </a:lnTo>
                  <a:lnTo>
                    <a:pt x="67570" y="106780"/>
                  </a:lnTo>
                  <a:lnTo>
                    <a:pt x="67570" y="98756"/>
                  </a:lnTo>
                  <a:close/>
                  <a:moveTo>
                    <a:pt x="46992" y="98756"/>
                  </a:moveTo>
                  <a:lnTo>
                    <a:pt x="46992" y="106841"/>
                  </a:lnTo>
                  <a:lnTo>
                    <a:pt x="38998" y="106841"/>
                  </a:lnTo>
                  <a:lnTo>
                    <a:pt x="38998" y="98756"/>
                  </a:lnTo>
                  <a:close/>
                  <a:moveTo>
                    <a:pt x="56536" y="98756"/>
                  </a:moveTo>
                  <a:lnTo>
                    <a:pt x="56536" y="106902"/>
                  </a:lnTo>
                  <a:lnTo>
                    <a:pt x="48512" y="106902"/>
                  </a:lnTo>
                  <a:lnTo>
                    <a:pt x="48512" y="98756"/>
                  </a:lnTo>
                  <a:close/>
                  <a:moveTo>
                    <a:pt x="8876" y="108300"/>
                  </a:moveTo>
                  <a:lnTo>
                    <a:pt x="8876" y="116264"/>
                  </a:lnTo>
                  <a:lnTo>
                    <a:pt x="851" y="116264"/>
                  </a:lnTo>
                  <a:lnTo>
                    <a:pt x="851" y="108300"/>
                  </a:lnTo>
                  <a:close/>
                  <a:moveTo>
                    <a:pt x="18420" y="108300"/>
                  </a:moveTo>
                  <a:lnTo>
                    <a:pt x="18420" y="116264"/>
                  </a:lnTo>
                  <a:lnTo>
                    <a:pt x="10395" y="116264"/>
                  </a:lnTo>
                  <a:lnTo>
                    <a:pt x="10395" y="108300"/>
                  </a:lnTo>
                  <a:close/>
                  <a:moveTo>
                    <a:pt x="27934" y="108300"/>
                  </a:moveTo>
                  <a:lnTo>
                    <a:pt x="27934" y="116264"/>
                  </a:lnTo>
                  <a:lnTo>
                    <a:pt x="19940" y="116264"/>
                  </a:lnTo>
                  <a:lnTo>
                    <a:pt x="19940" y="108300"/>
                  </a:lnTo>
                  <a:close/>
                  <a:moveTo>
                    <a:pt x="37478" y="108300"/>
                  </a:moveTo>
                  <a:lnTo>
                    <a:pt x="37478" y="116264"/>
                  </a:lnTo>
                  <a:lnTo>
                    <a:pt x="29454" y="116264"/>
                  </a:lnTo>
                  <a:lnTo>
                    <a:pt x="29454" y="108300"/>
                  </a:lnTo>
                  <a:close/>
                  <a:moveTo>
                    <a:pt x="66050" y="108300"/>
                  </a:moveTo>
                  <a:lnTo>
                    <a:pt x="66050" y="116264"/>
                  </a:lnTo>
                  <a:lnTo>
                    <a:pt x="58056" y="116264"/>
                  </a:lnTo>
                  <a:lnTo>
                    <a:pt x="58056" y="108300"/>
                  </a:lnTo>
                  <a:close/>
                  <a:moveTo>
                    <a:pt x="75594" y="108300"/>
                  </a:moveTo>
                  <a:lnTo>
                    <a:pt x="75594" y="116264"/>
                  </a:lnTo>
                  <a:lnTo>
                    <a:pt x="67570" y="116264"/>
                  </a:lnTo>
                  <a:lnTo>
                    <a:pt x="67570" y="108300"/>
                  </a:lnTo>
                  <a:close/>
                  <a:moveTo>
                    <a:pt x="85139" y="108300"/>
                  </a:moveTo>
                  <a:lnTo>
                    <a:pt x="85139" y="116264"/>
                  </a:lnTo>
                  <a:lnTo>
                    <a:pt x="77114" y="116264"/>
                  </a:lnTo>
                  <a:lnTo>
                    <a:pt x="77114" y="108300"/>
                  </a:lnTo>
                  <a:close/>
                  <a:moveTo>
                    <a:pt x="46992" y="108361"/>
                  </a:moveTo>
                  <a:lnTo>
                    <a:pt x="46992" y="116355"/>
                  </a:lnTo>
                  <a:lnTo>
                    <a:pt x="38998" y="116355"/>
                  </a:lnTo>
                  <a:lnTo>
                    <a:pt x="38998" y="108361"/>
                  </a:lnTo>
                  <a:close/>
                  <a:moveTo>
                    <a:pt x="56536" y="108422"/>
                  </a:moveTo>
                  <a:lnTo>
                    <a:pt x="56536" y="116385"/>
                  </a:lnTo>
                  <a:lnTo>
                    <a:pt x="48512" y="116385"/>
                  </a:lnTo>
                  <a:lnTo>
                    <a:pt x="48512" y="108422"/>
                  </a:lnTo>
                  <a:close/>
                  <a:moveTo>
                    <a:pt x="0" y="1"/>
                  </a:moveTo>
                  <a:lnTo>
                    <a:pt x="0" y="123437"/>
                  </a:lnTo>
                  <a:lnTo>
                    <a:pt x="851" y="123437"/>
                  </a:lnTo>
                  <a:lnTo>
                    <a:pt x="851" y="117784"/>
                  </a:lnTo>
                  <a:lnTo>
                    <a:pt x="8876" y="117784"/>
                  </a:lnTo>
                  <a:lnTo>
                    <a:pt x="8876" y="123437"/>
                  </a:lnTo>
                  <a:lnTo>
                    <a:pt x="10395" y="123437"/>
                  </a:lnTo>
                  <a:lnTo>
                    <a:pt x="10395" y="117784"/>
                  </a:lnTo>
                  <a:lnTo>
                    <a:pt x="18420" y="117784"/>
                  </a:lnTo>
                  <a:lnTo>
                    <a:pt x="18420" y="123437"/>
                  </a:lnTo>
                  <a:lnTo>
                    <a:pt x="19940" y="123437"/>
                  </a:lnTo>
                  <a:lnTo>
                    <a:pt x="19940" y="117784"/>
                  </a:lnTo>
                  <a:lnTo>
                    <a:pt x="27934" y="117784"/>
                  </a:lnTo>
                  <a:lnTo>
                    <a:pt x="27934" y="123437"/>
                  </a:lnTo>
                  <a:lnTo>
                    <a:pt x="29454" y="123437"/>
                  </a:lnTo>
                  <a:lnTo>
                    <a:pt x="29454" y="117784"/>
                  </a:lnTo>
                  <a:lnTo>
                    <a:pt x="37478" y="117784"/>
                  </a:lnTo>
                  <a:lnTo>
                    <a:pt x="37478" y="123437"/>
                  </a:lnTo>
                  <a:lnTo>
                    <a:pt x="38998" y="123437"/>
                  </a:lnTo>
                  <a:lnTo>
                    <a:pt x="38998" y="117784"/>
                  </a:lnTo>
                  <a:lnTo>
                    <a:pt x="46992" y="117784"/>
                  </a:lnTo>
                  <a:lnTo>
                    <a:pt x="46992" y="123437"/>
                  </a:lnTo>
                  <a:lnTo>
                    <a:pt x="48512" y="123437"/>
                  </a:lnTo>
                  <a:lnTo>
                    <a:pt x="48512" y="117784"/>
                  </a:lnTo>
                  <a:lnTo>
                    <a:pt x="56536" y="117784"/>
                  </a:lnTo>
                  <a:lnTo>
                    <a:pt x="56536" y="123437"/>
                  </a:lnTo>
                  <a:lnTo>
                    <a:pt x="58056" y="123437"/>
                  </a:lnTo>
                  <a:lnTo>
                    <a:pt x="58056" y="117784"/>
                  </a:lnTo>
                  <a:lnTo>
                    <a:pt x="66050" y="117784"/>
                  </a:lnTo>
                  <a:lnTo>
                    <a:pt x="66050" y="123437"/>
                  </a:lnTo>
                  <a:lnTo>
                    <a:pt x="67570" y="123437"/>
                  </a:lnTo>
                  <a:lnTo>
                    <a:pt x="67570" y="117784"/>
                  </a:lnTo>
                  <a:lnTo>
                    <a:pt x="75594" y="117784"/>
                  </a:lnTo>
                  <a:lnTo>
                    <a:pt x="75594" y="123437"/>
                  </a:lnTo>
                  <a:lnTo>
                    <a:pt x="77114" y="123437"/>
                  </a:lnTo>
                  <a:lnTo>
                    <a:pt x="77114" y="117784"/>
                  </a:lnTo>
                  <a:lnTo>
                    <a:pt x="85139" y="117784"/>
                  </a:lnTo>
                  <a:lnTo>
                    <a:pt x="85139" y="123437"/>
                  </a:lnTo>
                  <a:lnTo>
                    <a:pt x="86658" y="123437"/>
                  </a:lnTo>
                  <a:lnTo>
                    <a:pt x="86658" y="117784"/>
                  </a:lnTo>
                  <a:lnTo>
                    <a:pt x="94652" y="117784"/>
                  </a:lnTo>
                  <a:lnTo>
                    <a:pt x="94652" y="123437"/>
                  </a:lnTo>
                  <a:lnTo>
                    <a:pt x="96172" y="123437"/>
                  </a:lnTo>
                  <a:lnTo>
                    <a:pt x="96172" y="117784"/>
                  </a:lnTo>
                  <a:lnTo>
                    <a:pt x="99029" y="117784"/>
                  </a:lnTo>
                  <a:lnTo>
                    <a:pt x="97753" y="116264"/>
                  </a:lnTo>
                  <a:lnTo>
                    <a:pt x="96172" y="116264"/>
                  </a:lnTo>
                  <a:lnTo>
                    <a:pt x="96172" y="114379"/>
                  </a:lnTo>
                  <a:lnTo>
                    <a:pt x="94652" y="112586"/>
                  </a:lnTo>
                  <a:lnTo>
                    <a:pt x="94652" y="116294"/>
                  </a:lnTo>
                  <a:lnTo>
                    <a:pt x="86628" y="116294"/>
                  </a:lnTo>
                  <a:lnTo>
                    <a:pt x="86628" y="108300"/>
                  </a:lnTo>
                  <a:lnTo>
                    <a:pt x="91035" y="108300"/>
                  </a:lnTo>
                  <a:lnTo>
                    <a:pt x="89759" y="106780"/>
                  </a:lnTo>
                  <a:lnTo>
                    <a:pt x="86628" y="106780"/>
                  </a:lnTo>
                  <a:lnTo>
                    <a:pt x="86628" y="103042"/>
                  </a:lnTo>
                  <a:lnTo>
                    <a:pt x="85108" y="101248"/>
                  </a:lnTo>
                  <a:lnTo>
                    <a:pt x="85108" y="106750"/>
                  </a:lnTo>
                  <a:lnTo>
                    <a:pt x="77114" y="106750"/>
                  </a:lnTo>
                  <a:lnTo>
                    <a:pt x="77114" y="98756"/>
                  </a:lnTo>
                  <a:lnTo>
                    <a:pt x="83041" y="98756"/>
                  </a:lnTo>
                  <a:lnTo>
                    <a:pt x="81765" y="97236"/>
                  </a:lnTo>
                  <a:lnTo>
                    <a:pt x="77114" y="97236"/>
                  </a:lnTo>
                  <a:lnTo>
                    <a:pt x="77114" y="91704"/>
                  </a:lnTo>
                  <a:lnTo>
                    <a:pt x="75594" y="89911"/>
                  </a:lnTo>
                  <a:lnTo>
                    <a:pt x="75594" y="97236"/>
                  </a:lnTo>
                  <a:lnTo>
                    <a:pt x="67570" y="97236"/>
                  </a:lnTo>
                  <a:lnTo>
                    <a:pt x="67570" y="89272"/>
                  </a:lnTo>
                  <a:lnTo>
                    <a:pt x="75047" y="89272"/>
                  </a:lnTo>
                  <a:lnTo>
                    <a:pt x="73771" y="87753"/>
                  </a:lnTo>
                  <a:lnTo>
                    <a:pt x="67570" y="87753"/>
                  </a:lnTo>
                  <a:lnTo>
                    <a:pt x="67570" y="80367"/>
                  </a:lnTo>
                  <a:lnTo>
                    <a:pt x="65746" y="78209"/>
                  </a:lnTo>
                  <a:lnTo>
                    <a:pt x="58056" y="78209"/>
                  </a:lnTo>
                  <a:lnTo>
                    <a:pt x="58056" y="70245"/>
                  </a:lnTo>
                  <a:lnTo>
                    <a:pt x="59029" y="70245"/>
                  </a:lnTo>
                  <a:lnTo>
                    <a:pt x="56536" y="67236"/>
                  </a:lnTo>
                  <a:lnTo>
                    <a:pt x="56536" y="68725"/>
                  </a:lnTo>
                  <a:lnTo>
                    <a:pt x="48512" y="68725"/>
                  </a:lnTo>
                  <a:lnTo>
                    <a:pt x="48512" y="60731"/>
                  </a:lnTo>
                  <a:lnTo>
                    <a:pt x="51035" y="60731"/>
                  </a:lnTo>
                  <a:lnTo>
                    <a:pt x="49758" y="59211"/>
                  </a:lnTo>
                  <a:lnTo>
                    <a:pt x="48512" y="59211"/>
                  </a:lnTo>
                  <a:lnTo>
                    <a:pt x="48512" y="57722"/>
                  </a:lnTo>
                  <a:lnTo>
                    <a:pt x="46992" y="55929"/>
                  </a:lnTo>
                  <a:lnTo>
                    <a:pt x="46992" y="59211"/>
                  </a:lnTo>
                  <a:lnTo>
                    <a:pt x="38998" y="59211"/>
                  </a:lnTo>
                  <a:lnTo>
                    <a:pt x="38998" y="51187"/>
                  </a:lnTo>
                  <a:lnTo>
                    <a:pt x="43040" y="51187"/>
                  </a:lnTo>
                  <a:lnTo>
                    <a:pt x="41764" y="49667"/>
                  </a:lnTo>
                  <a:lnTo>
                    <a:pt x="38998" y="49667"/>
                  </a:lnTo>
                  <a:lnTo>
                    <a:pt x="38998" y="46354"/>
                  </a:lnTo>
                  <a:lnTo>
                    <a:pt x="37478" y="44561"/>
                  </a:lnTo>
                  <a:lnTo>
                    <a:pt x="37478" y="49667"/>
                  </a:lnTo>
                  <a:lnTo>
                    <a:pt x="29454" y="49667"/>
                  </a:lnTo>
                  <a:lnTo>
                    <a:pt x="29454" y="41673"/>
                  </a:lnTo>
                  <a:lnTo>
                    <a:pt x="35046" y="41673"/>
                  </a:lnTo>
                  <a:lnTo>
                    <a:pt x="33770" y="40153"/>
                  </a:lnTo>
                  <a:lnTo>
                    <a:pt x="29454" y="40153"/>
                  </a:lnTo>
                  <a:lnTo>
                    <a:pt x="29454" y="35016"/>
                  </a:lnTo>
                  <a:lnTo>
                    <a:pt x="27934" y="33223"/>
                  </a:lnTo>
                  <a:lnTo>
                    <a:pt x="27934" y="40153"/>
                  </a:lnTo>
                  <a:lnTo>
                    <a:pt x="19940" y="40153"/>
                  </a:lnTo>
                  <a:lnTo>
                    <a:pt x="19940" y="32129"/>
                  </a:lnTo>
                  <a:lnTo>
                    <a:pt x="27052" y="32129"/>
                  </a:lnTo>
                  <a:lnTo>
                    <a:pt x="25776" y="30609"/>
                  </a:lnTo>
                  <a:lnTo>
                    <a:pt x="19940" y="30609"/>
                  </a:lnTo>
                  <a:lnTo>
                    <a:pt x="19940" y="23679"/>
                  </a:lnTo>
                  <a:lnTo>
                    <a:pt x="17782" y="21126"/>
                  </a:lnTo>
                  <a:lnTo>
                    <a:pt x="10395" y="21126"/>
                  </a:lnTo>
                  <a:lnTo>
                    <a:pt x="10395" y="13101"/>
                  </a:lnTo>
                  <a:lnTo>
                    <a:pt x="11034" y="13101"/>
                  </a:lnTo>
                  <a:lnTo>
                    <a:pt x="8876" y="10518"/>
                  </a:lnTo>
                  <a:lnTo>
                    <a:pt x="8876" y="11581"/>
                  </a:lnTo>
                  <a:lnTo>
                    <a:pt x="851" y="11581"/>
                  </a:lnTo>
                  <a:lnTo>
                    <a:pt x="851" y="3587"/>
                  </a:lnTo>
                  <a:lnTo>
                    <a:pt x="3040" y="3587"/>
                  </a:lnTo>
                  <a:lnTo>
                    <a:pt x="1763" y="2068"/>
                  </a:lnTo>
                  <a:lnTo>
                    <a:pt x="851" y="2068"/>
                  </a:lnTo>
                  <a:lnTo>
                    <a:pt x="851" y="1004"/>
                  </a:lnTo>
                  <a:lnTo>
                    <a:pt x="0" y="1"/>
                  </a:lnTo>
                  <a:close/>
                </a:path>
              </a:pathLst>
            </a:custGeom>
            <a:solidFill>
              <a:srgbClr val="FFFB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 name="Google Shape;642;p5">
            <a:extLst>
              <a:ext uri="{FF2B5EF4-FFF2-40B4-BE49-F238E27FC236}">
                <a16:creationId xmlns:a16="http://schemas.microsoft.com/office/drawing/2014/main" id="{0A82FE00-FD3C-EA98-3161-26E907B797D4}"/>
              </a:ext>
            </a:extLst>
          </p:cNvPr>
          <p:cNvGrpSpPr/>
          <p:nvPr/>
        </p:nvGrpSpPr>
        <p:grpSpPr>
          <a:xfrm rot="5400000">
            <a:off x="257194" y="-505657"/>
            <a:ext cx="4054041" cy="4822343"/>
            <a:chOff x="10948250" y="2345825"/>
            <a:chExt cx="1940875" cy="2308700"/>
          </a:xfrm>
        </p:grpSpPr>
        <p:sp>
          <p:nvSpPr>
            <p:cNvPr id="88" name="Google Shape;643;p5">
              <a:extLst>
                <a:ext uri="{FF2B5EF4-FFF2-40B4-BE49-F238E27FC236}">
                  <a16:creationId xmlns:a16="http://schemas.microsoft.com/office/drawing/2014/main" id="{925CB9AF-B8A2-CED5-81E4-978DD952A367}"/>
                </a:ext>
              </a:extLst>
            </p:cNvPr>
            <p:cNvSpPr/>
            <p:nvPr/>
          </p:nvSpPr>
          <p:spPr>
            <a:xfrm>
              <a:off x="10948250" y="2345825"/>
              <a:ext cx="1940875" cy="2308700"/>
            </a:xfrm>
            <a:custGeom>
              <a:avLst/>
              <a:gdLst/>
              <a:ahLst/>
              <a:cxnLst/>
              <a:rect l="l" t="t" r="r" b="b"/>
              <a:pathLst>
                <a:path w="77635" h="92348" extrusionOk="0">
                  <a:moveTo>
                    <a:pt x="0" y="0"/>
                  </a:moveTo>
                  <a:lnTo>
                    <a:pt x="0" y="92347"/>
                  </a:lnTo>
                  <a:lnTo>
                    <a:pt x="77635" y="92347"/>
                  </a:lnTo>
                  <a:lnTo>
                    <a:pt x="0"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9" name="Google Shape;644;p5">
              <a:extLst>
                <a:ext uri="{FF2B5EF4-FFF2-40B4-BE49-F238E27FC236}">
                  <a16:creationId xmlns:a16="http://schemas.microsoft.com/office/drawing/2014/main" id="{658D51A5-EBD0-3DCD-2949-8BFE83F323C9}"/>
                </a:ext>
              </a:extLst>
            </p:cNvPr>
            <p:cNvSpPr/>
            <p:nvPr/>
          </p:nvSpPr>
          <p:spPr>
            <a:xfrm>
              <a:off x="11681600" y="3668150"/>
              <a:ext cx="80200" cy="68425"/>
            </a:xfrm>
            <a:custGeom>
              <a:avLst/>
              <a:gdLst/>
              <a:ahLst/>
              <a:cxnLst/>
              <a:rect l="l" t="t" r="r" b="b"/>
              <a:pathLst>
                <a:path w="3208" h="2737" extrusionOk="0">
                  <a:moveTo>
                    <a:pt x="1843" y="0"/>
                  </a:moveTo>
                  <a:cubicBezTo>
                    <a:pt x="615" y="0"/>
                    <a:pt x="1" y="1478"/>
                    <a:pt x="865" y="2343"/>
                  </a:cubicBezTo>
                  <a:cubicBezTo>
                    <a:pt x="1144" y="2614"/>
                    <a:pt x="1486" y="2736"/>
                    <a:pt x="1823" y="2736"/>
                  </a:cubicBezTo>
                  <a:cubicBezTo>
                    <a:pt x="2529" y="2736"/>
                    <a:pt x="3207" y="2197"/>
                    <a:pt x="3207" y="1365"/>
                  </a:cubicBezTo>
                  <a:cubicBezTo>
                    <a:pt x="3207" y="614"/>
                    <a:pt x="2593" y="0"/>
                    <a:pt x="18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645;p5">
              <a:extLst>
                <a:ext uri="{FF2B5EF4-FFF2-40B4-BE49-F238E27FC236}">
                  <a16:creationId xmlns:a16="http://schemas.microsoft.com/office/drawing/2014/main" id="{26114ECE-B00B-191A-13DD-FFB76F7026A8}"/>
                </a:ext>
              </a:extLst>
            </p:cNvPr>
            <p:cNvSpPr/>
            <p:nvPr/>
          </p:nvSpPr>
          <p:spPr>
            <a:xfrm>
              <a:off x="11693550" y="3511250"/>
              <a:ext cx="68250" cy="68100"/>
            </a:xfrm>
            <a:custGeom>
              <a:avLst/>
              <a:gdLst/>
              <a:ahLst/>
              <a:cxnLst/>
              <a:rect l="l" t="t" r="r" b="b"/>
              <a:pathLst>
                <a:path w="2730" h="2724" extrusionOk="0">
                  <a:moveTo>
                    <a:pt x="1365" y="0"/>
                  </a:moveTo>
                  <a:cubicBezTo>
                    <a:pt x="592" y="0"/>
                    <a:pt x="0" y="614"/>
                    <a:pt x="0" y="1365"/>
                  </a:cubicBezTo>
                  <a:cubicBezTo>
                    <a:pt x="0" y="1546"/>
                    <a:pt x="23" y="1728"/>
                    <a:pt x="91" y="1888"/>
                  </a:cubicBezTo>
                  <a:cubicBezTo>
                    <a:pt x="330" y="2445"/>
                    <a:pt x="842" y="2723"/>
                    <a:pt x="1353" y="2723"/>
                  </a:cubicBezTo>
                  <a:cubicBezTo>
                    <a:pt x="1865" y="2723"/>
                    <a:pt x="2377" y="2445"/>
                    <a:pt x="2616" y="1888"/>
                  </a:cubicBezTo>
                  <a:cubicBezTo>
                    <a:pt x="2684" y="1728"/>
                    <a:pt x="2729" y="1546"/>
                    <a:pt x="2729" y="1365"/>
                  </a:cubicBezTo>
                  <a:cubicBezTo>
                    <a:pt x="2729" y="614"/>
                    <a:pt x="2115" y="0"/>
                    <a:pt x="136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646;p5">
              <a:extLst>
                <a:ext uri="{FF2B5EF4-FFF2-40B4-BE49-F238E27FC236}">
                  <a16:creationId xmlns:a16="http://schemas.microsoft.com/office/drawing/2014/main" id="{E25C6787-75D0-CAE3-D606-8F089C965407}"/>
                </a:ext>
              </a:extLst>
            </p:cNvPr>
            <p:cNvSpPr/>
            <p:nvPr/>
          </p:nvSpPr>
          <p:spPr>
            <a:xfrm>
              <a:off x="11693550" y="3825625"/>
              <a:ext cx="68250" cy="68100"/>
            </a:xfrm>
            <a:custGeom>
              <a:avLst/>
              <a:gdLst/>
              <a:ahLst/>
              <a:cxnLst/>
              <a:rect l="l" t="t" r="r" b="b"/>
              <a:pathLst>
                <a:path w="2730" h="2724" extrusionOk="0">
                  <a:moveTo>
                    <a:pt x="1365" y="0"/>
                  </a:moveTo>
                  <a:cubicBezTo>
                    <a:pt x="592" y="0"/>
                    <a:pt x="0" y="592"/>
                    <a:pt x="0" y="1365"/>
                  </a:cubicBezTo>
                  <a:cubicBezTo>
                    <a:pt x="0" y="1547"/>
                    <a:pt x="23" y="1729"/>
                    <a:pt x="91" y="1888"/>
                  </a:cubicBezTo>
                  <a:cubicBezTo>
                    <a:pt x="330" y="2445"/>
                    <a:pt x="842" y="2723"/>
                    <a:pt x="1353" y="2723"/>
                  </a:cubicBezTo>
                  <a:cubicBezTo>
                    <a:pt x="1865" y="2723"/>
                    <a:pt x="2377" y="2445"/>
                    <a:pt x="2616" y="1888"/>
                  </a:cubicBezTo>
                  <a:cubicBezTo>
                    <a:pt x="2684" y="1729"/>
                    <a:pt x="2729" y="1547"/>
                    <a:pt x="2729" y="1365"/>
                  </a:cubicBezTo>
                  <a:cubicBezTo>
                    <a:pt x="2729" y="592"/>
                    <a:pt x="2115" y="0"/>
                    <a:pt x="136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647;p5">
              <a:extLst>
                <a:ext uri="{FF2B5EF4-FFF2-40B4-BE49-F238E27FC236}">
                  <a16:creationId xmlns:a16="http://schemas.microsoft.com/office/drawing/2014/main" id="{D2159A66-8FD6-4F09-EE56-C80E33AD28AC}"/>
                </a:ext>
              </a:extLst>
            </p:cNvPr>
            <p:cNvSpPr/>
            <p:nvPr/>
          </p:nvSpPr>
          <p:spPr>
            <a:xfrm>
              <a:off x="11693550" y="3232100"/>
              <a:ext cx="27300" cy="32450"/>
            </a:xfrm>
            <a:custGeom>
              <a:avLst/>
              <a:gdLst/>
              <a:ahLst/>
              <a:cxnLst/>
              <a:rect l="l" t="t" r="r" b="b"/>
              <a:pathLst>
                <a:path w="1092" h="1298" extrusionOk="0">
                  <a:moveTo>
                    <a:pt x="0" y="1"/>
                  </a:moveTo>
                  <a:cubicBezTo>
                    <a:pt x="0" y="160"/>
                    <a:pt x="46" y="342"/>
                    <a:pt x="91" y="501"/>
                  </a:cubicBezTo>
                  <a:cubicBezTo>
                    <a:pt x="273" y="910"/>
                    <a:pt x="637" y="1206"/>
                    <a:pt x="1092" y="1297"/>
                  </a:cubicBezTo>
                  <a:lnTo>
                    <a:pt x="0"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648;p5">
              <a:extLst>
                <a:ext uri="{FF2B5EF4-FFF2-40B4-BE49-F238E27FC236}">
                  <a16:creationId xmlns:a16="http://schemas.microsoft.com/office/drawing/2014/main" id="{7C1D57E1-571D-3AAE-6366-9E38A3C30739}"/>
                </a:ext>
              </a:extLst>
            </p:cNvPr>
            <p:cNvSpPr/>
            <p:nvPr/>
          </p:nvSpPr>
          <p:spPr>
            <a:xfrm>
              <a:off x="11681600" y="3354325"/>
              <a:ext cx="80200" cy="68125"/>
            </a:xfrm>
            <a:custGeom>
              <a:avLst/>
              <a:gdLst/>
              <a:ahLst/>
              <a:cxnLst/>
              <a:rect l="l" t="t" r="r" b="b"/>
              <a:pathLst>
                <a:path w="3208" h="2725" extrusionOk="0">
                  <a:moveTo>
                    <a:pt x="1843" y="1"/>
                  </a:moveTo>
                  <a:cubicBezTo>
                    <a:pt x="615" y="1"/>
                    <a:pt x="1" y="1456"/>
                    <a:pt x="865" y="2320"/>
                  </a:cubicBezTo>
                  <a:cubicBezTo>
                    <a:pt x="1145" y="2600"/>
                    <a:pt x="1489" y="2725"/>
                    <a:pt x="1826" y="2725"/>
                  </a:cubicBezTo>
                  <a:cubicBezTo>
                    <a:pt x="2531" y="2725"/>
                    <a:pt x="3207" y="2180"/>
                    <a:pt x="3207" y="1365"/>
                  </a:cubicBezTo>
                  <a:cubicBezTo>
                    <a:pt x="3207" y="592"/>
                    <a:pt x="2593" y="1"/>
                    <a:pt x="18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649;p5">
              <a:extLst>
                <a:ext uri="{FF2B5EF4-FFF2-40B4-BE49-F238E27FC236}">
                  <a16:creationId xmlns:a16="http://schemas.microsoft.com/office/drawing/2014/main" id="{35C0A1A5-69A6-2478-9FAB-18F75225BFB2}"/>
                </a:ext>
              </a:extLst>
            </p:cNvPr>
            <p:cNvSpPr/>
            <p:nvPr/>
          </p:nvSpPr>
          <p:spPr>
            <a:xfrm>
              <a:off x="11681600" y="4296900"/>
              <a:ext cx="80200" cy="68125"/>
            </a:xfrm>
            <a:custGeom>
              <a:avLst/>
              <a:gdLst/>
              <a:ahLst/>
              <a:cxnLst/>
              <a:rect l="l" t="t" r="r" b="b"/>
              <a:pathLst>
                <a:path w="3208" h="2725" extrusionOk="0">
                  <a:moveTo>
                    <a:pt x="1843" y="1"/>
                  </a:moveTo>
                  <a:cubicBezTo>
                    <a:pt x="615" y="1"/>
                    <a:pt x="1" y="1456"/>
                    <a:pt x="865" y="2320"/>
                  </a:cubicBezTo>
                  <a:cubicBezTo>
                    <a:pt x="1145" y="2600"/>
                    <a:pt x="1489" y="2725"/>
                    <a:pt x="1826" y="2725"/>
                  </a:cubicBezTo>
                  <a:cubicBezTo>
                    <a:pt x="2531" y="2725"/>
                    <a:pt x="3207" y="2180"/>
                    <a:pt x="3207" y="1365"/>
                  </a:cubicBezTo>
                  <a:cubicBezTo>
                    <a:pt x="3207" y="615"/>
                    <a:pt x="2593" y="1"/>
                    <a:pt x="18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650;p5">
              <a:extLst>
                <a:ext uri="{FF2B5EF4-FFF2-40B4-BE49-F238E27FC236}">
                  <a16:creationId xmlns:a16="http://schemas.microsoft.com/office/drawing/2014/main" id="{7905B2AC-68DE-8A54-86DF-F2A1950B4F2D}"/>
                </a:ext>
              </a:extLst>
            </p:cNvPr>
            <p:cNvSpPr/>
            <p:nvPr/>
          </p:nvSpPr>
          <p:spPr>
            <a:xfrm>
              <a:off x="11534375" y="4375350"/>
              <a:ext cx="69950" cy="68250"/>
            </a:xfrm>
            <a:custGeom>
              <a:avLst/>
              <a:gdLst/>
              <a:ahLst/>
              <a:cxnLst/>
              <a:rect l="l" t="t" r="r" b="b"/>
              <a:pathLst>
                <a:path w="2798" h="2730" extrusionOk="0">
                  <a:moveTo>
                    <a:pt x="1433" y="1"/>
                  </a:moveTo>
                  <a:cubicBezTo>
                    <a:pt x="1160" y="1"/>
                    <a:pt x="910" y="69"/>
                    <a:pt x="682" y="228"/>
                  </a:cubicBezTo>
                  <a:cubicBezTo>
                    <a:pt x="523" y="319"/>
                    <a:pt x="410" y="456"/>
                    <a:pt x="319" y="592"/>
                  </a:cubicBezTo>
                  <a:cubicBezTo>
                    <a:pt x="0" y="1070"/>
                    <a:pt x="0" y="1661"/>
                    <a:pt x="319" y="2116"/>
                  </a:cubicBezTo>
                  <a:cubicBezTo>
                    <a:pt x="410" y="2275"/>
                    <a:pt x="523" y="2389"/>
                    <a:pt x="682" y="2502"/>
                  </a:cubicBezTo>
                  <a:cubicBezTo>
                    <a:pt x="910" y="2639"/>
                    <a:pt x="1160" y="2730"/>
                    <a:pt x="1433" y="2730"/>
                  </a:cubicBezTo>
                  <a:cubicBezTo>
                    <a:pt x="2183" y="2730"/>
                    <a:pt x="2797" y="2116"/>
                    <a:pt x="2797" y="1365"/>
                  </a:cubicBezTo>
                  <a:cubicBezTo>
                    <a:pt x="2797" y="615"/>
                    <a:pt x="2183" y="1"/>
                    <a:pt x="143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651;p5">
              <a:extLst>
                <a:ext uri="{FF2B5EF4-FFF2-40B4-BE49-F238E27FC236}">
                  <a16:creationId xmlns:a16="http://schemas.microsoft.com/office/drawing/2014/main" id="{B22DF5A1-F95C-95D7-3B4C-B8FE979D6068}"/>
                </a:ext>
              </a:extLst>
            </p:cNvPr>
            <p:cNvSpPr/>
            <p:nvPr/>
          </p:nvSpPr>
          <p:spPr>
            <a:xfrm>
              <a:off x="11850450" y="3437900"/>
              <a:ext cx="59150" cy="63125"/>
            </a:xfrm>
            <a:custGeom>
              <a:avLst/>
              <a:gdLst/>
              <a:ahLst/>
              <a:cxnLst/>
              <a:rect l="l" t="t" r="r" b="b"/>
              <a:pathLst>
                <a:path w="2366" h="2525" extrusionOk="0">
                  <a:moveTo>
                    <a:pt x="637" y="1"/>
                  </a:moveTo>
                  <a:cubicBezTo>
                    <a:pt x="546" y="46"/>
                    <a:pt x="478" y="114"/>
                    <a:pt x="410" y="183"/>
                  </a:cubicBezTo>
                  <a:cubicBezTo>
                    <a:pt x="137" y="456"/>
                    <a:pt x="1" y="797"/>
                    <a:pt x="1" y="1160"/>
                  </a:cubicBezTo>
                  <a:cubicBezTo>
                    <a:pt x="1" y="1911"/>
                    <a:pt x="615" y="2525"/>
                    <a:pt x="1365" y="2525"/>
                  </a:cubicBezTo>
                  <a:cubicBezTo>
                    <a:pt x="1752" y="2525"/>
                    <a:pt x="2115" y="2343"/>
                    <a:pt x="2366" y="2070"/>
                  </a:cubicBezTo>
                  <a:lnTo>
                    <a:pt x="637"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652;p5">
              <a:extLst>
                <a:ext uri="{FF2B5EF4-FFF2-40B4-BE49-F238E27FC236}">
                  <a16:creationId xmlns:a16="http://schemas.microsoft.com/office/drawing/2014/main" id="{7DC5A673-41E0-CE78-6ED0-0B9631AA0E58}"/>
                </a:ext>
              </a:extLst>
            </p:cNvPr>
            <p:cNvSpPr/>
            <p:nvPr/>
          </p:nvSpPr>
          <p:spPr>
            <a:xfrm>
              <a:off x="11848750" y="3589675"/>
              <a:ext cx="71650" cy="68325"/>
            </a:xfrm>
            <a:custGeom>
              <a:avLst/>
              <a:gdLst/>
              <a:ahLst/>
              <a:cxnLst/>
              <a:rect l="l" t="t" r="r" b="b"/>
              <a:pathLst>
                <a:path w="2866" h="2733" extrusionOk="0">
                  <a:moveTo>
                    <a:pt x="1391" y="1"/>
                  </a:moveTo>
                  <a:cubicBezTo>
                    <a:pt x="636" y="1"/>
                    <a:pt x="0" y="606"/>
                    <a:pt x="0" y="1366"/>
                  </a:cubicBezTo>
                  <a:cubicBezTo>
                    <a:pt x="0" y="2113"/>
                    <a:pt x="616" y="2732"/>
                    <a:pt x="1355" y="2732"/>
                  </a:cubicBezTo>
                  <a:cubicBezTo>
                    <a:pt x="1381" y="2732"/>
                    <a:pt x="1407" y="2732"/>
                    <a:pt x="1433" y="2730"/>
                  </a:cubicBezTo>
                  <a:cubicBezTo>
                    <a:pt x="1459" y="2732"/>
                    <a:pt x="1485" y="2732"/>
                    <a:pt x="1511" y="2732"/>
                  </a:cubicBezTo>
                  <a:cubicBezTo>
                    <a:pt x="2250" y="2732"/>
                    <a:pt x="2866" y="2113"/>
                    <a:pt x="2866" y="1366"/>
                  </a:cubicBezTo>
                  <a:cubicBezTo>
                    <a:pt x="2866" y="606"/>
                    <a:pt x="2230" y="1"/>
                    <a:pt x="1475" y="1"/>
                  </a:cubicBezTo>
                  <a:cubicBezTo>
                    <a:pt x="1461" y="1"/>
                    <a:pt x="1447" y="1"/>
                    <a:pt x="1433" y="1"/>
                  </a:cubicBezTo>
                  <a:cubicBezTo>
                    <a:pt x="1419" y="1"/>
                    <a:pt x="1405" y="1"/>
                    <a:pt x="1391"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653;p5">
              <a:extLst>
                <a:ext uri="{FF2B5EF4-FFF2-40B4-BE49-F238E27FC236}">
                  <a16:creationId xmlns:a16="http://schemas.microsoft.com/office/drawing/2014/main" id="{675521DF-928D-A44A-C4B4-2B2319C1CF3F}"/>
                </a:ext>
              </a:extLst>
            </p:cNvPr>
            <p:cNvSpPr/>
            <p:nvPr/>
          </p:nvSpPr>
          <p:spPr>
            <a:xfrm>
              <a:off x="11848750" y="3747100"/>
              <a:ext cx="71650" cy="67800"/>
            </a:xfrm>
            <a:custGeom>
              <a:avLst/>
              <a:gdLst/>
              <a:ahLst/>
              <a:cxnLst/>
              <a:rect l="l" t="t" r="r" b="b"/>
              <a:pathLst>
                <a:path w="2866" h="2712" extrusionOk="0">
                  <a:moveTo>
                    <a:pt x="1352" y="1"/>
                  </a:moveTo>
                  <a:cubicBezTo>
                    <a:pt x="615" y="1"/>
                    <a:pt x="0" y="599"/>
                    <a:pt x="0" y="1345"/>
                  </a:cubicBezTo>
                  <a:cubicBezTo>
                    <a:pt x="0" y="2113"/>
                    <a:pt x="615" y="2712"/>
                    <a:pt x="1353" y="2712"/>
                  </a:cubicBezTo>
                  <a:cubicBezTo>
                    <a:pt x="1379" y="2712"/>
                    <a:pt x="1406" y="2711"/>
                    <a:pt x="1433" y="2709"/>
                  </a:cubicBezTo>
                  <a:cubicBezTo>
                    <a:pt x="1460" y="2711"/>
                    <a:pt x="1487" y="2712"/>
                    <a:pt x="1514" y="2712"/>
                  </a:cubicBezTo>
                  <a:cubicBezTo>
                    <a:pt x="2251" y="2712"/>
                    <a:pt x="2866" y="2113"/>
                    <a:pt x="2866" y="1345"/>
                  </a:cubicBezTo>
                  <a:cubicBezTo>
                    <a:pt x="2866" y="599"/>
                    <a:pt x="2252" y="1"/>
                    <a:pt x="1514" y="1"/>
                  </a:cubicBezTo>
                  <a:cubicBezTo>
                    <a:pt x="1487" y="1"/>
                    <a:pt x="1460" y="2"/>
                    <a:pt x="1433" y="3"/>
                  </a:cubicBezTo>
                  <a:cubicBezTo>
                    <a:pt x="1406" y="2"/>
                    <a:pt x="1379" y="1"/>
                    <a:pt x="135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654;p5">
              <a:extLst>
                <a:ext uri="{FF2B5EF4-FFF2-40B4-BE49-F238E27FC236}">
                  <a16:creationId xmlns:a16="http://schemas.microsoft.com/office/drawing/2014/main" id="{24407C45-0E31-C865-6599-6B0E18C98433}"/>
                </a:ext>
              </a:extLst>
            </p:cNvPr>
            <p:cNvSpPr/>
            <p:nvPr/>
          </p:nvSpPr>
          <p:spPr>
            <a:xfrm>
              <a:off x="11681600" y="3982525"/>
              <a:ext cx="80200" cy="68125"/>
            </a:xfrm>
            <a:custGeom>
              <a:avLst/>
              <a:gdLst/>
              <a:ahLst/>
              <a:cxnLst/>
              <a:rect l="l" t="t" r="r" b="b"/>
              <a:pathLst>
                <a:path w="3208" h="2725" extrusionOk="0">
                  <a:moveTo>
                    <a:pt x="1843" y="1"/>
                  </a:moveTo>
                  <a:cubicBezTo>
                    <a:pt x="615" y="1"/>
                    <a:pt x="1" y="1479"/>
                    <a:pt x="865" y="2320"/>
                  </a:cubicBezTo>
                  <a:cubicBezTo>
                    <a:pt x="1145" y="2600"/>
                    <a:pt x="1489" y="2725"/>
                    <a:pt x="1826" y="2725"/>
                  </a:cubicBezTo>
                  <a:cubicBezTo>
                    <a:pt x="2531" y="2725"/>
                    <a:pt x="3207" y="2180"/>
                    <a:pt x="3207" y="1365"/>
                  </a:cubicBezTo>
                  <a:cubicBezTo>
                    <a:pt x="3207" y="615"/>
                    <a:pt x="2593" y="1"/>
                    <a:pt x="18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655;p5">
              <a:extLst>
                <a:ext uri="{FF2B5EF4-FFF2-40B4-BE49-F238E27FC236}">
                  <a16:creationId xmlns:a16="http://schemas.microsoft.com/office/drawing/2014/main" id="{63DE5443-F8FE-0F5E-C1F9-658EB019912C}"/>
                </a:ext>
              </a:extLst>
            </p:cNvPr>
            <p:cNvSpPr/>
            <p:nvPr/>
          </p:nvSpPr>
          <p:spPr>
            <a:xfrm>
              <a:off x="11693550" y="4453800"/>
              <a:ext cx="68250" cy="68625"/>
            </a:xfrm>
            <a:custGeom>
              <a:avLst/>
              <a:gdLst/>
              <a:ahLst/>
              <a:cxnLst/>
              <a:rect l="l" t="t" r="r" b="b"/>
              <a:pathLst>
                <a:path w="2730" h="2745" extrusionOk="0">
                  <a:moveTo>
                    <a:pt x="1362" y="1"/>
                  </a:moveTo>
                  <a:cubicBezTo>
                    <a:pt x="1012" y="1"/>
                    <a:pt x="660" y="137"/>
                    <a:pt x="387" y="410"/>
                  </a:cubicBezTo>
                  <a:cubicBezTo>
                    <a:pt x="342" y="456"/>
                    <a:pt x="273" y="524"/>
                    <a:pt x="228" y="615"/>
                  </a:cubicBezTo>
                  <a:cubicBezTo>
                    <a:pt x="137" y="751"/>
                    <a:pt x="46" y="911"/>
                    <a:pt x="23" y="1092"/>
                  </a:cubicBezTo>
                  <a:cubicBezTo>
                    <a:pt x="0" y="1183"/>
                    <a:pt x="0" y="1274"/>
                    <a:pt x="0" y="1388"/>
                  </a:cubicBezTo>
                  <a:cubicBezTo>
                    <a:pt x="0" y="2226"/>
                    <a:pt x="674" y="2744"/>
                    <a:pt x="1363" y="2744"/>
                  </a:cubicBezTo>
                  <a:cubicBezTo>
                    <a:pt x="1778" y="2744"/>
                    <a:pt x="2197" y="2557"/>
                    <a:pt x="2479" y="2138"/>
                  </a:cubicBezTo>
                  <a:cubicBezTo>
                    <a:pt x="2638" y="1911"/>
                    <a:pt x="2729" y="1638"/>
                    <a:pt x="2729" y="1388"/>
                  </a:cubicBezTo>
                  <a:cubicBezTo>
                    <a:pt x="2729" y="1274"/>
                    <a:pt x="2707" y="1183"/>
                    <a:pt x="2684" y="1092"/>
                  </a:cubicBezTo>
                  <a:cubicBezTo>
                    <a:pt x="2661" y="911"/>
                    <a:pt x="2593" y="751"/>
                    <a:pt x="2479" y="615"/>
                  </a:cubicBezTo>
                  <a:cubicBezTo>
                    <a:pt x="2434" y="524"/>
                    <a:pt x="2388" y="456"/>
                    <a:pt x="2320" y="410"/>
                  </a:cubicBezTo>
                  <a:cubicBezTo>
                    <a:pt x="2058" y="137"/>
                    <a:pt x="1712" y="1"/>
                    <a:pt x="136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656;p5">
              <a:extLst>
                <a:ext uri="{FF2B5EF4-FFF2-40B4-BE49-F238E27FC236}">
                  <a16:creationId xmlns:a16="http://schemas.microsoft.com/office/drawing/2014/main" id="{08ADF648-D88D-4473-A7CE-98B5C50C4F97}"/>
                </a:ext>
              </a:extLst>
            </p:cNvPr>
            <p:cNvSpPr/>
            <p:nvPr/>
          </p:nvSpPr>
          <p:spPr>
            <a:xfrm>
              <a:off x="11693550" y="4139425"/>
              <a:ext cx="68250" cy="68825"/>
            </a:xfrm>
            <a:custGeom>
              <a:avLst/>
              <a:gdLst/>
              <a:ahLst/>
              <a:cxnLst/>
              <a:rect l="l" t="t" r="r" b="b"/>
              <a:pathLst>
                <a:path w="2730" h="2753" extrusionOk="0">
                  <a:moveTo>
                    <a:pt x="1362" y="1"/>
                  </a:moveTo>
                  <a:cubicBezTo>
                    <a:pt x="1012" y="1"/>
                    <a:pt x="660" y="137"/>
                    <a:pt x="387" y="410"/>
                  </a:cubicBezTo>
                  <a:cubicBezTo>
                    <a:pt x="319" y="478"/>
                    <a:pt x="273" y="547"/>
                    <a:pt x="228" y="615"/>
                  </a:cubicBezTo>
                  <a:cubicBezTo>
                    <a:pt x="137" y="751"/>
                    <a:pt x="46" y="933"/>
                    <a:pt x="23" y="1092"/>
                  </a:cubicBezTo>
                  <a:cubicBezTo>
                    <a:pt x="0" y="1183"/>
                    <a:pt x="0" y="1297"/>
                    <a:pt x="0" y="1388"/>
                  </a:cubicBezTo>
                  <a:cubicBezTo>
                    <a:pt x="0" y="2138"/>
                    <a:pt x="592" y="2752"/>
                    <a:pt x="1365" y="2752"/>
                  </a:cubicBezTo>
                  <a:cubicBezTo>
                    <a:pt x="2115" y="2752"/>
                    <a:pt x="2729" y="2138"/>
                    <a:pt x="2729" y="1388"/>
                  </a:cubicBezTo>
                  <a:cubicBezTo>
                    <a:pt x="2729" y="1297"/>
                    <a:pt x="2707" y="1183"/>
                    <a:pt x="2684" y="1092"/>
                  </a:cubicBezTo>
                  <a:cubicBezTo>
                    <a:pt x="2661" y="933"/>
                    <a:pt x="2593" y="751"/>
                    <a:pt x="2479" y="615"/>
                  </a:cubicBezTo>
                  <a:cubicBezTo>
                    <a:pt x="2434" y="547"/>
                    <a:pt x="2388" y="478"/>
                    <a:pt x="2320" y="410"/>
                  </a:cubicBezTo>
                  <a:cubicBezTo>
                    <a:pt x="2058" y="137"/>
                    <a:pt x="1712" y="1"/>
                    <a:pt x="136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657;p5">
              <a:extLst>
                <a:ext uri="{FF2B5EF4-FFF2-40B4-BE49-F238E27FC236}">
                  <a16:creationId xmlns:a16="http://schemas.microsoft.com/office/drawing/2014/main" id="{013BFFC4-B109-0D2F-476D-6A1928AAE497}"/>
                </a:ext>
              </a:extLst>
            </p:cNvPr>
            <p:cNvSpPr/>
            <p:nvPr/>
          </p:nvSpPr>
          <p:spPr>
            <a:xfrm>
              <a:off x="11379175" y="4453800"/>
              <a:ext cx="68250" cy="68250"/>
            </a:xfrm>
            <a:custGeom>
              <a:avLst/>
              <a:gdLst/>
              <a:ahLst/>
              <a:cxnLst/>
              <a:rect l="l" t="t" r="r" b="b"/>
              <a:pathLst>
                <a:path w="2730" h="2730" extrusionOk="0">
                  <a:moveTo>
                    <a:pt x="1365" y="1"/>
                  </a:moveTo>
                  <a:cubicBezTo>
                    <a:pt x="1018" y="1"/>
                    <a:pt x="671" y="137"/>
                    <a:pt x="410" y="410"/>
                  </a:cubicBezTo>
                  <a:cubicBezTo>
                    <a:pt x="341" y="456"/>
                    <a:pt x="273" y="524"/>
                    <a:pt x="228" y="615"/>
                  </a:cubicBezTo>
                  <a:cubicBezTo>
                    <a:pt x="137" y="751"/>
                    <a:pt x="68" y="911"/>
                    <a:pt x="23" y="1092"/>
                  </a:cubicBezTo>
                  <a:cubicBezTo>
                    <a:pt x="0" y="1183"/>
                    <a:pt x="0" y="1274"/>
                    <a:pt x="0" y="1388"/>
                  </a:cubicBezTo>
                  <a:cubicBezTo>
                    <a:pt x="0" y="2138"/>
                    <a:pt x="614" y="2730"/>
                    <a:pt x="1365" y="2730"/>
                  </a:cubicBezTo>
                  <a:cubicBezTo>
                    <a:pt x="2115" y="2730"/>
                    <a:pt x="2729" y="2138"/>
                    <a:pt x="2729" y="1388"/>
                  </a:cubicBezTo>
                  <a:cubicBezTo>
                    <a:pt x="2729" y="1274"/>
                    <a:pt x="2706" y="1183"/>
                    <a:pt x="2706" y="1092"/>
                  </a:cubicBezTo>
                  <a:cubicBezTo>
                    <a:pt x="2661" y="911"/>
                    <a:pt x="2593" y="751"/>
                    <a:pt x="2502" y="615"/>
                  </a:cubicBezTo>
                  <a:cubicBezTo>
                    <a:pt x="2433" y="524"/>
                    <a:pt x="2388" y="456"/>
                    <a:pt x="2320" y="410"/>
                  </a:cubicBezTo>
                  <a:cubicBezTo>
                    <a:pt x="2058" y="137"/>
                    <a:pt x="1711"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658;p5">
              <a:extLst>
                <a:ext uri="{FF2B5EF4-FFF2-40B4-BE49-F238E27FC236}">
                  <a16:creationId xmlns:a16="http://schemas.microsoft.com/office/drawing/2014/main" id="{314B1138-E621-43E0-A6C9-93BDE2A14512}"/>
                </a:ext>
              </a:extLst>
            </p:cNvPr>
            <p:cNvSpPr/>
            <p:nvPr/>
          </p:nvSpPr>
          <p:spPr>
            <a:xfrm>
              <a:off x="11367800" y="4296900"/>
              <a:ext cx="79625" cy="68125"/>
            </a:xfrm>
            <a:custGeom>
              <a:avLst/>
              <a:gdLst/>
              <a:ahLst/>
              <a:cxnLst/>
              <a:rect l="l" t="t" r="r" b="b"/>
              <a:pathLst>
                <a:path w="3185" h="2725" extrusionOk="0">
                  <a:moveTo>
                    <a:pt x="1820" y="1"/>
                  </a:moveTo>
                  <a:cubicBezTo>
                    <a:pt x="592" y="1"/>
                    <a:pt x="0" y="1456"/>
                    <a:pt x="842" y="2320"/>
                  </a:cubicBezTo>
                  <a:cubicBezTo>
                    <a:pt x="1122" y="2600"/>
                    <a:pt x="1466" y="2725"/>
                    <a:pt x="1803" y="2725"/>
                  </a:cubicBezTo>
                  <a:cubicBezTo>
                    <a:pt x="2508" y="2725"/>
                    <a:pt x="3184" y="2180"/>
                    <a:pt x="3184" y="1365"/>
                  </a:cubicBezTo>
                  <a:cubicBezTo>
                    <a:pt x="3184" y="615"/>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659;p5">
              <a:extLst>
                <a:ext uri="{FF2B5EF4-FFF2-40B4-BE49-F238E27FC236}">
                  <a16:creationId xmlns:a16="http://schemas.microsoft.com/office/drawing/2014/main" id="{87659B7C-1939-9D1C-F9EF-6F6E9F937CC4}"/>
                </a:ext>
              </a:extLst>
            </p:cNvPr>
            <p:cNvSpPr/>
            <p:nvPr/>
          </p:nvSpPr>
          <p:spPr>
            <a:xfrm>
              <a:off x="11536075" y="3118350"/>
              <a:ext cx="69950" cy="68325"/>
            </a:xfrm>
            <a:custGeom>
              <a:avLst/>
              <a:gdLst/>
              <a:ahLst/>
              <a:cxnLst/>
              <a:rect l="l" t="t" r="r" b="b"/>
              <a:pathLst>
                <a:path w="2798" h="2733" extrusionOk="0">
                  <a:moveTo>
                    <a:pt x="1443" y="1"/>
                  </a:moveTo>
                  <a:cubicBezTo>
                    <a:pt x="1417" y="1"/>
                    <a:pt x="1391" y="1"/>
                    <a:pt x="1365" y="3"/>
                  </a:cubicBezTo>
                  <a:cubicBezTo>
                    <a:pt x="1092" y="3"/>
                    <a:pt x="842" y="94"/>
                    <a:pt x="614" y="230"/>
                  </a:cubicBezTo>
                  <a:cubicBezTo>
                    <a:pt x="455" y="344"/>
                    <a:pt x="342" y="458"/>
                    <a:pt x="251" y="617"/>
                  </a:cubicBezTo>
                  <a:cubicBezTo>
                    <a:pt x="182" y="685"/>
                    <a:pt x="137" y="753"/>
                    <a:pt x="114" y="844"/>
                  </a:cubicBezTo>
                  <a:cubicBezTo>
                    <a:pt x="46" y="1003"/>
                    <a:pt x="0" y="1185"/>
                    <a:pt x="0" y="1367"/>
                  </a:cubicBezTo>
                  <a:cubicBezTo>
                    <a:pt x="0" y="1549"/>
                    <a:pt x="46" y="1731"/>
                    <a:pt x="114" y="1890"/>
                  </a:cubicBezTo>
                  <a:cubicBezTo>
                    <a:pt x="160" y="1981"/>
                    <a:pt x="182" y="2049"/>
                    <a:pt x="251" y="2140"/>
                  </a:cubicBezTo>
                  <a:cubicBezTo>
                    <a:pt x="342" y="2277"/>
                    <a:pt x="455" y="2391"/>
                    <a:pt x="614" y="2504"/>
                  </a:cubicBezTo>
                  <a:cubicBezTo>
                    <a:pt x="842" y="2641"/>
                    <a:pt x="1092" y="2732"/>
                    <a:pt x="1365" y="2732"/>
                  </a:cubicBezTo>
                  <a:cubicBezTo>
                    <a:pt x="1379" y="2732"/>
                    <a:pt x="1393" y="2732"/>
                    <a:pt x="1406" y="2732"/>
                  </a:cubicBezTo>
                  <a:cubicBezTo>
                    <a:pt x="2162" y="2732"/>
                    <a:pt x="2798" y="2127"/>
                    <a:pt x="2798" y="1367"/>
                  </a:cubicBezTo>
                  <a:cubicBezTo>
                    <a:pt x="2798" y="620"/>
                    <a:pt x="2182" y="1"/>
                    <a:pt x="14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660;p5">
              <a:extLst>
                <a:ext uri="{FF2B5EF4-FFF2-40B4-BE49-F238E27FC236}">
                  <a16:creationId xmlns:a16="http://schemas.microsoft.com/office/drawing/2014/main" id="{882F5DD2-2E5F-B64E-69CD-79B427ADAE7D}"/>
                </a:ext>
              </a:extLst>
            </p:cNvPr>
            <p:cNvSpPr/>
            <p:nvPr/>
          </p:nvSpPr>
          <p:spPr>
            <a:xfrm>
              <a:off x="11367800" y="3982525"/>
              <a:ext cx="79625" cy="68125"/>
            </a:xfrm>
            <a:custGeom>
              <a:avLst/>
              <a:gdLst/>
              <a:ahLst/>
              <a:cxnLst/>
              <a:rect l="l" t="t" r="r" b="b"/>
              <a:pathLst>
                <a:path w="3185" h="2725" extrusionOk="0">
                  <a:moveTo>
                    <a:pt x="1820" y="1"/>
                  </a:moveTo>
                  <a:cubicBezTo>
                    <a:pt x="592" y="1"/>
                    <a:pt x="0" y="1479"/>
                    <a:pt x="842" y="2320"/>
                  </a:cubicBezTo>
                  <a:cubicBezTo>
                    <a:pt x="1122" y="2600"/>
                    <a:pt x="1466" y="2725"/>
                    <a:pt x="1803" y="2725"/>
                  </a:cubicBezTo>
                  <a:cubicBezTo>
                    <a:pt x="2508" y="2725"/>
                    <a:pt x="3184" y="2180"/>
                    <a:pt x="3184" y="1365"/>
                  </a:cubicBezTo>
                  <a:cubicBezTo>
                    <a:pt x="3184" y="615"/>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661;p5">
              <a:extLst>
                <a:ext uri="{FF2B5EF4-FFF2-40B4-BE49-F238E27FC236}">
                  <a16:creationId xmlns:a16="http://schemas.microsoft.com/office/drawing/2014/main" id="{07FD7AB7-8C31-13FA-72D4-60DE3815AA21}"/>
                </a:ext>
              </a:extLst>
            </p:cNvPr>
            <p:cNvSpPr/>
            <p:nvPr/>
          </p:nvSpPr>
          <p:spPr>
            <a:xfrm>
              <a:off x="11535500" y="3275300"/>
              <a:ext cx="70525" cy="68325"/>
            </a:xfrm>
            <a:custGeom>
              <a:avLst/>
              <a:gdLst/>
              <a:ahLst/>
              <a:cxnLst/>
              <a:rect l="l" t="t" r="r" b="b"/>
              <a:pathLst>
                <a:path w="2821" h="2733" extrusionOk="0">
                  <a:moveTo>
                    <a:pt x="1429" y="0"/>
                  </a:moveTo>
                  <a:cubicBezTo>
                    <a:pt x="1416" y="0"/>
                    <a:pt x="1402" y="1"/>
                    <a:pt x="1388" y="1"/>
                  </a:cubicBezTo>
                  <a:cubicBezTo>
                    <a:pt x="1115" y="1"/>
                    <a:pt x="865" y="92"/>
                    <a:pt x="637" y="251"/>
                  </a:cubicBezTo>
                  <a:cubicBezTo>
                    <a:pt x="478" y="342"/>
                    <a:pt x="365" y="456"/>
                    <a:pt x="274" y="615"/>
                  </a:cubicBezTo>
                  <a:cubicBezTo>
                    <a:pt x="205" y="683"/>
                    <a:pt x="183" y="751"/>
                    <a:pt x="137" y="842"/>
                  </a:cubicBezTo>
                  <a:cubicBezTo>
                    <a:pt x="1" y="1184"/>
                    <a:pt x="1" y="1570"/>
                    <a:pt x="137" y="1911"/>
                  </a:cubicBezTo>
                  <a:cubicBezTo>
                    <a:pt x="183" y="1979"/>
                    <a:pt x="205" y="2070"/>
                    <a:pt x="274" y="2139"/>
                  </a:cubicBezTo>
                  <a:cubicBezTo>
                    <a:pt x="365" y="2275"/>
                    <a:pt x="478" y="2412"/>
                    <a:pt x="637" y="2502"/>
                  </a:cubicBezTo>
                  <a:cubicBezTo>
                    <a:pt x="865" y="2662"/>
                    <a:pt x="1115" y="2730"/>
                    <a:pt x="1388" y="2730"/>
                  </a:cubicBezTo>
                  <a:cubicBezTo>
                    <a:pt x="1415" y="2731"/>
                    <a:pt x="1442" y="2732"/>
                    <a:pt x="1468" y="2732"/>
                  </a:cubicBezTo>
                  <a:cubicBezTo>
                    <a:pt x="2206" y="2732"/>
                    <a:pt x="2821" y="2134"/>
                    <a:pt x="2821" y="1365"/>
                  </a:cubicBezTo>
                  <a:cubicBezTo>
                    <a:pt x="2821" y="606"/>
                    <a:pt x="2185" y="0"/>
                    <a:pt x="142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662;p5">
              <a:extLst>
                <a:ext uri="{FF2B5EF4-FFF2-40B4-BE49-F238E27FC236}">
                  <a16:creationId xmlns:a16="http://schemas.microsoft.com/office/drawing/2014/main" id="{AE0ACAB0-CD2E-C88D-4468-846AF6C4C386}"/>
                </a:ext>
              </a:extLst>
            </p:cNvPr>
            <p:cNvSpPr/>
            <p:nvPr/>
          </p:nvSpPr>
          <p:spPr>
            <a:xfrm>
              <a:off x="11534375" y="4532275"/>
              <a:ext cx="75050" cy="68475"/>
            </a:xfrm>
            <a:custGeom>
              <a:avLst/>
              <a:gdLst/>
              <a:ahLst/>
              <a:cxnLst/>
              <a:rect l="l" t="t" r="r" b="b"/>
              <a:pathLst>
                <a:path w="3002" h="2739" extrusionOk="0">
                  <a:moveTo>
                    <a:pt x="1433" y="0"/>
                  </a:moveTo>
                  <a:cubicBezTo>
                    <a:pt x="1160" y="0"/>
                    <a:pt x="910" y="91"/>
                    <a:pt x="682" y="250"/>
                  </a:cubicBezTo>
                  <a:cubicBezTo>
                    <a:pt x="523" y="341"/>
                    <a:pt x="410" y="455"/>
                    <a:pt x="319" y="614"/>
                  </a:cubicBezTo>
                  <a:cubicBezTo>
                    <a:pt x="0" y="1069"/>
                    <a:pt x="0" y="1683"/>
                    <a:pt x="319" y="2138"/>
                  </a:cubicBezTo>
                  <a:cubicBezTo>
                    <a:pt x="410" y="2274"/>
                    <a:pt x="523" y="2410"/>
                    <a:pt x="682" y="2501"/>
                  </a:cubicBezTo>
                  <a:cubicBezTo>
                    <a:pt x="915" y="2664"/>
                    <a:pt x="1177" y="2738"/>
                    <a:pt x="1435" y="2738"/>
                  </a:cubicBezTo>
                  <a:cubicBezTo>
                    <a:pt x="2008" y="2738"/>
                    <a:pt x="2564" y="2370"/>
                    <a:pt x="2752" y="1774"/>
                  </a:cubicBezTo>
                  <a:cubicBezTo>
                    <a:pt x="3002" y="887"/>
                    <a:pt x="2365" y="0"/>
                    <a:pt x="143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663;p5">
              <a:extLst>
                <a:ext uri="{FF2B5EF4-FFF2-40B4-BE49-F238E27FC236}">
                  <a16:creationId xmlns:a16="http://schemas.microsoft.com/office/drawing/2014/main" id="{53A165EA-4542-8FFA-E3BF-6735AE48D1F4}"/>
                </a:ext>
              </a:extLst>
            </p:cNvPr>
            <p:cNvSpPr/>
            <p:nvPr/>
          </p:nvSpPr>
          <p:spPr>
            <a:xfrm>
              <a:off x="11379175" y="4139425"/>
              <a:ext cx="68250" cy="68825"/>
            </a:xfrm>
            <a:custGeom>
              <a:avLst/>
              <a:gdLst/>
              <a:ahLst/>
              <a:cxnLst/>
              <a:rect l="l" t="t" r="r" b="b"/>
              <a:pathLst>
                <a:path w="2730" h="2753" extrusionOk="0">
                  <a:moveTo>
                    <a:pt x="1365" y="1"/>
                  </a:moveTo>
                  <a:cubicBezTo>
                    <a:pt x="1018" y="1"/>
                    <a:pt x="671" y="137"/>
                    <a:pt x="410" y="410"/>
                  </a:cubicBezTo>
                  <a:cubicBezTo>
                    <a:pt x="341" y="478"/>
                    <a:pt x="273" y="547"/>
                    <a:pt x="228" y="615"/>
                  </a:cubicBezTo>
                  <a:cubicBezTo>
                    <a:pt x="137" y="751"/>
                    <a:pt x="68" y="933"/>
                    <a:pt x="23" y="1092"/>
                  </a:cubicBezTo>
                  <a:cubicBezTo>
                    <a:pt x="0" y="1183"/>
                    <a:pt x="0" y="1297"/>
                    <a:pt x="0" y="1388"/>
                  </a:cubicBezTo>
                  <a:cubicBezTo>
                    <a:pt x="0" y="2138"/>
                    <a:pt x="614" y="2752"/>
                    <a:pt x="1365" y="2752"/>
                  </a:cubicBezTo>
                  <a:cubicBezTo>
                    <a:pt x="2115" y="2752"/>
                    <a:pt x="2729" y="2138"/>
                    <a:pt x="2729" y="1388"/>
                  </a:cubicBezTo>
                  <a:cubicBezTo>
                    <a:pt x="2729" y="1297"/>
                    <a:pt x="2706" y="1183"/>
                    <a:pt x="2706" y="1092"/>
                  </a:cubicBezTo>
                  <a:cubicBezTo>
                    <a:pt x="2661" y="933"/>
                    <a:pt x="2593" y="751"/>
                    <a:pt x="2502" y="615"/>
                  </a:cubicBezTo>
                  <a:cubicBezTo>
                    <a:pt x="2433" y="547"/>
                    <a:pt x="2388" y="478"/>
                    <a:pt x="2320" y="410"/>
                  </a:cubicBezTo>
                  <a:cubicBezTo>
                    <a:pt x="2058" y="137"/>
                    <a:pt x="1711"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664;p5">
              <a:extLst>
                <a:ext uri="{FF2B5EF4-FFF2-40B4-BE49-F238E27FC236}">
                  <a16:creationId xmlns:a16="http://schemas.microsoft.com/office/drawing/2014/main" id="{E304B6EE-056D-3678-626F-169F5ACC8A32}"/>
                </a:ext>
              </a:extLst>
            </p:cNvPr>
            <p:cNvSpPr/>
            <p:nvPr/>
          </p:nvSpPr>
          <p:spPr>
            <a:xfrm>
              <a:off x="11535500" y="4060975"/>
              <a:ext cx="70525" cy="68300"/>
            </a:xfrm>
            <a:custGeom>
              <a:avLst/>
              <a:gdLst/>
              <a:ahLst/>
              <a:cxnLst/>
              <a:rect l="l" t="t" r="r" b="b"/>
              <a:pathLst>
                <a:path w="2821" h="2732" extrusionOk="0">
                  <a:moveTo>
                    <a:pt x="1429" y="0"/>
                  </a:moveTo>
                  <a:cubicBezTo>
                    <a:pt x="1416" y="0"/>
                    <a:pt x="1402" y="0"/>
                    <a:pt x="1388" y="1"/>
                  </a:cubicBezTo>
                  <a:cubicBezTo>
                    <a:pt x="1115" y="1"/>
                    <a:pt x="865" y="92"/>
                    <a:pt x="637" y="251"/>
                  </a:cubicBezTo>
                  <a:cubicBezTo>
                    <a:pt x="478" y="342"/>
                    <a:pt x="365" y="455"/>
                    <a:pt x="274" y="615"/>
                  </a:cubicBezTo>
                  <a:cubicBezTo>
                    <a:pt x="205" y="683"/>
                    <a:pt x="183" y="751"/>
                    <a:pt x="137" y="842"/>
                  </a:cubicBezTo>
                  <a:cubicBezTo>
                    <a:pt x="1" y="1183"/>
                    <a:pt x="1" y="1570"/>
                    <a:pt x="137" y="1911"/>
                  </a:cubicBezTo>
                  <a:cubicBezTo>
                    <a:pt x="160" y="1979"/>
                    <a:pt x="205" y="2047"/>
                    <a:pt x="274" y="2138"/>
                  </a:cubicBezTo>
                  <a:cubicBezTo>
                    <a:pt x="365" y="2275"/>
                    <a:pt x="478" y="2411"/>
                    <a:pt x="637" y="2502"/>
                  </a:cubicBezTo>
                  <a:cubicBezTo>
                    <a:pt x="865" y="2661"/>
                    <a:pt x="1115" y="2729"/>
                    <a:pt x="1388" y="2729"/>
                  </a:cubicBezTo>
                  <a:cubicBezTo>
                    <a:pt x="1414" y="2731"/>
                    <a:pt x="1440" y="2732"/>
                    <a:pt x="1466" y="2732"/>
                  </a:cubicBezTo>
                  <a:cubicBezTo>
                    <a:pt x="2205" y="2732"/>
                    <a:pt x="2821" y="2112"/>
                    <a:pt x="2821" y="1365"/>
                  </a:cubicBezTo>
                  <a:cubicBezTo>
                    <a:pt x="2821" y="606"/>
                    <a:pt x="2185" y="0"/>
                    <a:pt x="142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665;p5">
              <a:extLst>
                <a:ext uri="{FF2B5EF4-FFF2-40B4-BE49-F238E27FC236}">
                  <a16:creationId xmlns:a16="http://schemas.microsoft.com/office/drawing/2014/main" id="{B4A50BC4-646C-5ED6-C25A-83B01696F4EC}"/>
                </a:ext>
              </a:extLst>
            </p:cNvPr>
            <p:cNvSpPr/>
            <p:nvPr/>
          </p:nvSpPr>
          <p:spPr>
            <a:xfrm>
              <a:off x="11535500" y="4218450"/>
              <a:ext cx="68825" cy="68250"/>
            </a:xfrm>
            <a:custGeom>
              <a:avLst/>
              <a:gdLst/>
              <a:ahLst/>
              <a:cxnLst/>
              <a:rect l="l" t="t" r="r" b="b"/>
              <a:pathLst>
                <a:path w="2753" h="2730" extrusionOk="0">
                  <a:moveTo>
                    <a:pt x="1388" y="1"/>
                  </a:moveTo>
                  <a:cubicBezTo>
                    <a:pt x="1115" y="1"/>
                    <a:pt x="865" y="69"/>
                    <a:pt x="637" y="228"/>
                  </a:cubicBezTo>
                  <a:cubicBezTo>
                    <a:pt x="478" y="319"/>
                    <a:pt x="365" y="455"/>
                    <a:pt x="274" y="592"/>
                  </a:cubicBezTo>
                  <a:cubicBezTo>
                    <a:pt x="205" y="660"/>
                    <a:pt x="183" y="751"/>
                    <a:pt x="137" y="819"/>
                  </a:cubicBezTo>
                  <a:cubicBezTo>
                    <a:pt x="1" y="1160"/>
                    <a:pt x="1" y="1547"/>
                    <a:pt x="137" y="1888"/>
                  </a:cubicBezTo>
                  <a:cubicBezTo>
                    <a:pt x="160" y="1956"/>
                    <a:pt x="205" y="2047"/>
                    <a:pt x="274" y="2115"/>
                  </a:cubicBezTo>
                  <a:cubicBezTo>
                    <a:pt x="365" y="2252"/>
                    <a:pt x="478" y="2388"/>
                    <a:pt x="637" y="2479"/>
                  </a:cubicBezTo>
                  <a:cubicBezTo>
                    <a:pt x="865" y="2638"/>
                    <a:pt x="1115" y="2729"/>
                    <a:pt x="1388" y="2729"/>
                  </a:cubicBezTo>
                  <a:cubicBezTo>
                    <a:pt x="2138" y="2729"/>
                    <a:pt x="2752" y="2115"/>
                    <a:pt x="2752" y="1365"/>
                  </a:cubicBezTo>
                  <a:cubicBezTo>
                    <a:pt x="2752" y="592"/>
                    <a:pt x="2138" y="1"/>
                    <a:pt x="138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666;p5">
              <a:extLst>
                <a:ext uri="{FF2B5EF4-FFF2-40B4-BE49-F238E27FC236}">
                  <a16:creationId xmlns:a16="http://schemas.microsoft.com/office/drawing/2014/main" id="{9EA6BDF8-6B45-77FF-240C-5D8319033EDB}"/>
                </a:ext>
              </a:extLst>
            </p:cNvPr>
            <p:cNvSpPr/>
            <p:nvPr/>
          </p:nvSpPr>
          <p:spPr>
            <a:xfrm>
              <a:off x="11535500" y="3904025"/>
              <a:ext cx="70525" cy="68300"/>
            </a:xfrm>
            <a:custGeom>
              <a:avLst/>
              <a:gdLst/>
              <a:ahLst/>
              <a:cxnLst/>
              <a:rect l="l" t="t" r="r" b="b"/>
              <a:pathLst>
                <a:path w="2821" h="2732" extrusionOk="0">
                  <a:moveTo>
                    <a:pt x="1466" y="0"/>
                  </a:moveTo>
                  <a:cubicBezTo>
                    <a:pt x="1440" y="0"/>
                    <a:pt x="1414" y="1"/>
                    <a:pt x="1388" y="2"/>
                  </a:cubicBezTo>
                  <a:cubicBezTo>
                    <a:pt x="1115" y="2"/>
                    <a:pt x="865" y="71"/>
                    <a:pt x="637" y="230"/>
                  </a:cubicBezTo>
                  <a:cubicBezTo>
                    <a:pt x="478" y="321"/>
                    <a:pt x="365" y="457"/>
                    <a:pt x="274" y="594"/>
                  </a:cubicBezTo>
                  <a:cubicBezTo>
                    <a:pt x="205" y="662"/>
                    <a:pt x="183" y="753"/>
                    <a:pt x="137" y="844"/>
                  </a:cubicBezTo>
                  <a:cubicBezTo>
                    <a:pt x="1" y="1162"/>
                    <a:pt x="1" y="1549"/>
                    <a:pt x="137" y="1890"/>
                  </a:cubicBezTo>
                  <a:cubicBezTo>
                    <a:pt x="183" y="1981"/>
                    <a:pt x="205" y="2049"/>
                    <a:pt x="274" y="2117"/>
                  </a:cubicBezTo>
                  <a:cubicBezTo>
                    <a:pt x="365" y="2276"/>
                    <a:pt x="478" y="2390"/>
                    <a:pt x="637" y="2504"/>
                  </a:cubicBezTo>
                  <a:cubicBezTo>
                    <a:pt x="865" y="2640"/>
                    <a:pt x="1115" y="2731"/>
                    <a:pt x="1388" y="2731"/>
                  </a:cubicBezTo>
                  <a:cubicBezTo>
                    <a:pt x="1402" y="2732"/>
                    <a:pt x="1416" y="2732"/>
                    <a:pt x="1429" y="2732"/>
                  </a:cubicBezTo>
                  <a:cubicBezTo>
                    <a:pt x="2185" y="2732"/>
                    <a:pt x="2821" y="2126"/>
                    <a:pt x="2821" y="1367"/>
                  </a:cubicBezTo>
                  <a:cubicBezTo>
                    <a:pt x="2821" y="620"/>
                    <a:pt x="2205" y="0"/>
                    <a:pt x="146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667;p5">
              <a:extLst>
                <a:ext uri="{FF2B5EF4-FFF2-40B4-BE49-F238E27FC236}">
                  <a16:creationId xmlns:a16="http://schemas.microsoft.com/office/drawing/2014/main" id="{C466E7B9-FC45-F506-EB7F-C762AC09F436}"/>
                </a:ext>
              </a:extLst>
            </p:cNvPr>
            <p:cNvSpPr/>
            <p:nvPr/>
          </p:nvSpPr>
          <p:spPr>
            <a:xfrm>
              <a:off x="11535500" y="3432725"/>
              <a:ext cx="70525" cy="68325"/>
            </a:xfrm>
            <a:custGeom>
              <a:avLst/>
              <a:gdLst/>
              <a:ahLst/>
              <a:cxnLst/>
              <a:rect l="l" t="t" r="r" b="b"/>
              <a:pathLst>
                <a:path w="2821" h="2733" extrusionOk="0">
                  <a:moveTo>
                    <a:pt x="1468" y="1"/>
                  </a:moveTo>
                  <a:cubicBezTo>
                    <a:pt x="1442" y="1"/>
                    <a:pt x="1415" y="1"/>
                    <a:pt x="1388" y="3"/>
                  </a:cubicBezTo>
                  <a:cubicBezTo>
                    <a:pt x="1115" y="3"/>
                    <a:pt x="865" y="71"/>
                    <a:pt x="637" y="230"/>
                  </a:cubicBezTo>
                  <a:cubicBezTo>
                    <a:pt x="478" y="321"/>
                    <a:pt x="365" y="458"/>
                    <a:pt x="274" y="594"/>
                  </a:cubicBezTo>
                  <a:cubicBezTo>
                    <a:pt x="205" y="663"/>
                    <a:pt x="183" y="753"/>
                    <a:pt x="137" y="822"/>
                  </a:cubicBezTo>
                  <a:cubicBezTo>
                    <a:pt x="1" y="1163"/>
                    <a:pt x="1" y="1549"/>
                    <a:pt x="137" y="1890"/>
                  </a:cubicBezTo>
                  <a:cubicBezTo>
                    <a:pt x="183" y="1981"/>
                    <a:pt x="205" y="2050"/>
                    <a:pt x="274" y="2118"/>
                  </a:cubicBezTo>
                  <a:cubicBezTo>
                    <a:pt x="365" y="2277"/>
                    <a:pt x="478" y="2391"/>
                    <a:pt x="637" y="2482"/>
                  </a:cubicBezTo>
                  <a:cubicBezTo>
                    <a:pt x="865" y="2641"/>
                    <a:pt x="1115" y="2732"/>
                    <a:pt x="1388" y="2732"/>
                  </a:cubicBezTo>
                  <a:cubicBezTo>
                    <a:pt x="1402" y="2732"/>
                    <a:pt x="1416" y="2732"/>
                    <a:pt x="1429" y="2732"/>
                  </a:cubicBezTo>
                  <a:cubicBezTo>
                    <a:pt x="2185" y="2732"/>
                    <a:pt x="2821" y="2127"/>
                    <a:pt x="2821" y="1367"/>
                  </a:cubicBezTo>
                  <a:cubicBezTo>
                    <a:pt x="2821" y="599"/>
                    <a:pt x="2206" y="1"/>
                    <a:pt x="146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668;p5">
              <a:extLst>
                <a:ext uri="{FF2B5EF4-FFF2-40B4-BE49-F238E27FC236}">
                  <a16:creationId xmlns:a16="http://schemas.microsoft.com/office/drawing/2014/main" id="{725DB2E9-97DB-0D95-E4FA-50C10F4C0DBD}"/>
                </a:ext>
              </a:extLst>
            </p:cNvPr>
            <p:cNvSpPr/>
            <p:nvPr/>
          </p:nvSpPr>
          <p:spPr>
            <a:xfrm>
              <a:off x="11535500" y="3747075"/>
              <a:ext cx="70525" cy="67825"/>
            </a:xfrm>
            <a:custGeom>
              <a:avLst/>
              <a:gdLst/>
              <a:ahLst/>
              <a:cxnLst/>
              <a:rect l="l" t="t" r="r" b="b"/>
              <a:pathLst>
                <a:path w="2821" h="2713" extrusionOk="0">
                  <a:moveTo>
                    <a:pt x="1305" y="1"/>
                  </a:moveTo>
                  <a:cubicBezTo>
                    <a:pt x="1064" y="1"/>
                    <a:pt x="842" y="89"/>
                    <a:pt x="637" y="232"/>
                  </a:cubicBezTo>
                  <a:cubicBezTo>
                    <a:pt x="478" y="323"/>
                    <a:pt x="365" y="459"/>
                    <a:pt x="274" y="595"/>
                  </a:cubicBezTo>
                  <a:cubicBezTo>
                    <a:pt x="205" y="664"/>
                    <a:pt x="183" y="755"/>
                    <a:pt x="137" y="823"/>
                  </a:cubicBezTo>
                  <a:cubicBezTo>
                    <a:pt x="1" y="1164"/>
                    <a:pt x="1" y="1551"/>
                    <a:pt x="137" y="1892"/>
                  </a:cubicBezTo>
                  <a:cubicBezTo>
                    <a:pt x="183" y="1960"/>
                    <a:pt x="205" y="2051"/>
                    <a:pt x="274" y="2119"/>
                  </a:cubicBezTo>
                  <a:cubicBezTo>
                    <a:pt x="365" y="2255"/>
                    <a:pt x="478" y="2392"/>
                    <a:pt x="637" y="2483"/>
                  </a:cubicBezTo>
                  <a:cubicBezTo>
                    <a:pt x="865" y="2642"/>
                    <a:pt x="1115" y="2710"/>
                    <a:pt x="1388" y="2710"/>
                  </a:cubicBezTo>
                  <a:cubicBezTo>
                    <a:pt x="1415" y="2712"/>
                    <a:pt x="1442" y="2713"/>
                    <a:pt x="1468" y="2713"/>
                  </a:cubicBezTo>
                  <a:cubicBezTo>
                    <a:pt x="2206" y="2713"/>
                    <a:pt x="2821" y="2114"/>
                    <a:pt x="2821" y="1346"/>
                  </a:cubicBezTo>
                  <a:cubicBezTo>
                    <a:pt x="2821" y="600"/>
                    <a:pt x="2206" y="2"/>
                    <a:pt x="1469" y="2"/>
                  </a:cubicBezTo>
                  <a:cubicBezTo>
                    <a:pt x="1442" y="2"/>
                    <a:pt x="1415" y="3"/>
                    <a:pt x="1388" y="4"/>
                  </a:cubicBezTo>
                  <a:cubicBezTo>
                    <a:pt x="1360" y="2"/>
                    <a:pt x="1332" y="1"/>
                    <a:pt x="130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669;p5">
              <a:extLst>
                <a:ext uri="{FF2B5EF4-FFF2-40B4-BE49-F238E27FC236}">
                  <a16:creationId xmlns:a16="http://schemas.microsoft.com/office/drawing/2014/main" id="{43522C7A-96C2-7FD4-0AEC-CC20AE305B0E}"/>
                </a:ext>
              </a:extLst>
            </p:cNvPr>
            <p:cNvSpPr/>
            <p:nvPr/>
          </p:nvSpPr>
          <p:spPr>
            <a:xfrm>
              <a:off x="11535500" y="3589675"/>
              <a:ext cx="70525" cy="68325"/>
            </a:xfrm>
            <a:custGeom>
              <a:avLst/>
              <a:gdLst/>
              <a:ahLst/>
              <a:cxnLst/>
              <a:rect l="l" t="t" r="r" b="b"/>
              <a:pathLst>
                <a:path w="2821" h="2733" extrusionOk="0">
                  <a:moveTo>
                    <a:pt x="1429" y="1"/>
                  </a:moveTo>
                  <a:cubicBezTo>
                    <a:pt x="1416" y="1"/>
                    <a:pt x="1402" y="1"/>
                    <a:pt x="1388" y="1"/>
                  </a:cubicBezTo>
                  <a:cubicBezTo>
                    <a:pt x="1115" y="1"/>
                    <a:pt x="865" y="92"/>
                    <a:pt x="637" y="229"/>
                  </a:cubicBezTo>
                  <a:cubicBezTo>
                    <a:pt x="478" y="342"/>
                    <a:pt x="365" y="456"/>
                    <a:pt x="274" y="615"/>
                  </a:cubicBezTo>
                  <a:cubicBezTo>
                    <a:pt x="205" y="683"/>
                    <a:pt x="183" y="752"/>
                    <a:pt x="137" y="843"/>
                  </a:cubicBezTo>
                  <a:cubicBezTo>
                    <a:pt x="1" y="1184"/>
                    <a:pt x="1" y="1548"/>
                    <a:pt x="137" y="1889"/>
                  </a:cubicBezTo>
                  <a:cubicBezTo>
                    <a:pt x="183" y="1980"/>
                    <a:pt x="205" y="2048"/>
                    <a:pt x="274" y="2139"/>
                  </a:cubicBezTo>
                  <a:cubicBezTo>
                    <a:pt x="365" y="2275"/>
                    <a:pt x="478" y="2389"/>
                    <a:pt x="637" y="2503"/>
                  </a:cubicBezTo>
                  <a:cubicBezTo>
                    <a:pt x="865" y="2639"/>
                    <a:pt x="1115" y="2730"/>
                    <a:pt x="1388" y="2730"/>
                  </a:cubicBezTo>
                  <a:cubicBezTo>
                    <a:pt x="1414" y="2732"/>
                    <a:pt x="1440" y="2732"/>
                    <a:pt x="1466" y="2732"/>
                  </a:cubicBezTo>
                  <a:cubicBezTo>
                    <a:pt x="2205" y="2732"/>
                    <a:pt x="2821" y="2113"/>
                    <a:pt x="2821" y="1366"/>
                  </a:cubicBezTo>
                  <a:cubicBezTo>
                    <a:pt x="2821" y="606"/>
                    <a:pt x="2185" y="1"/>
                    <a:pt x="142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670;p5">
              <a:extLst>
                <a:ext uri="{FF2B5EF4-FFF2-40B4-BE49-F238E27FC236}">
                  <a16:creationId xmlns:a16="http://schemas.microsoft.com/office/drawing/2014/main" id="{AB651515-A35E-E5F0-DEFE-A9348FBBB78C}"/>
                </a:ext>
              </a:extLst>
            </p:cNvPr>
            <p:cNvSpPr/>
            <p:nvPr/>
          </p:nvSpPr>
          <p:spPr>
            <a:xfrm>
              <a:off x="12310375" y="4296900"/>
              <a:ext cx="79600" cy="68125"/>
            </a:xfrm>
            <a:custGeom>
              <a:avLst/>
              <a:gdLst/>
              <a:ahLst/>
              <a:cxnLst/>
              <a:rect l="l" t="t" r="r" b="b"/>
              <a:pathLst>
                <a:path w="3184" h="2725" extrusionOk="0">
                  <a:moveTo>
                    <a:pt x="1819" y="1"/>
                  </a:moveTo>
                  <a:cubicBezTo>
                    <a:pt x="614" y="1"/>
                    <a:pt x="0" y="1456"/>
                    <a:pt x="864" y="2320"/>
                  </a:cubicBezTo>
                  <a:cubicBezTo>
                    <a:pt x="1137" y="2600"/>
                    <a:pt x="1476" y="2725"/>
                    <a:pt x="1810" y="2725"/>
                  </a:cubicBezTo>
                  <a:cubicBezTo>
                    <a:pt x="2508" y="2725"/>
                    <a:pt x="3184" y="2180"/>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671;p5">
              <a:extLst>
                <a:ext uri="{FF2B5EF4-FFF2-40B4-BE49-F238E27FC236}">
                  <a16:creationId xmlns:a16="http://schemas.microsoft.com/office/drawing/2014/main" id="{710AFC60-1698-CC1B-DB03-17222B44AFBD}"/>
                </a:ext>
              </a:extLst>
            </p:cNvPr>
            <p:cNvSpPr/>
            <p:nvPr/>
          </p:nvSpPr>
          <p:spPr>
            <a:xfrm>
              <a:off x="12321750" y="3992200"/>
              <a:ext cx="54600" cy="58975"/>
            </a:xfrm>
            <a:custGeom>
              <a:avLst/>
              <a:gdLst/>
              <a:ahLst/>
              <a:cxnLst/>
              <a:rect l="l" t="t" r="r" b="b"/>
              <a:pathLst>
                <a:path w="2184" h="2359" extrusionOk="0">
                  <a:moveTo>
                    <a:pt x="432" y="0"/>
                  </a:moveTo>
                  <a:cubicBezTo>
                    <a:pt x="159" y="250"/>
                    <a:pt x="0" y="614"/>
                    <a:pt x="0" y="978"/>
                  </a:cubicBezTo>
                  <a:cubicBezTo>
                    <a:pt x="0" y="1799"/>
                    <a:pt x="664" y="2359"/>
                    <a:pt x="1375" y="2359"/>
                  </a:cubicBezTo>
                  <a:cubicBezTo>
                    <a:pt x="1649" y="2359"/>
                    <a:pt x="1930" y="2276"/>
                    <a:pt x="2183" y="2092"/>
                  </a:cubicBezTo>
                  <a:lnTo>
                    <a:pt x="432" y="0"/>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672;p5">
              <a:extLst>
                <a:ext uri="{FF2B5EF4-FFF2-40B4-BE49-F238E27FC236}">
                  <a16:creationId xmlns:a16="http://schemas.microsoft.com/office/drawing/2014/main" id="{8D1D1BF1-0F4D-A8BF-A709-1E8646BAB138}"/>
                </a:ext>
              </a:extLst>
            </p:cNvPr>
            <p:cNvSpPr/>
            <p:nvPr/>
          </p:nvSpPr>
          <p:spPr>
            <a:xfrm>
              <a:off x="12153475" y="4375350"/>
              <a:ext cx="79025" cy="68250"/>
            </a:xfrm>
            <a:custGeom>
              <a:avLst/>
              <a:gdLst/>
              <a:ahLst/>
              <a:cxnLst/>
              <a:rect l="l" t="t" r="r" b="b"/>
              <a:pathLst>
                <a:path w="3161" h="2730" extrusionOk="0">
                  <a:moveTo>
                    <a:pt x="1819" y="1"/>
                  </a:moveTo>
                  <a:cubicBezTo>
                    <a:pt x="0" y="1"/>
                    <a:pt x="0" y="2730"/>
                    <a:pt x="1819" y="2730"/>
                  </a:cubicBezTo>
                  <a:cubicBezTo>
                    <a:pt x="2570" y="2730"/>
                    <a:pt x="3161" y="2116"/>
                    <a:pt x="3161" y="1365"/>
                  </a:cubicBezTo>
                  <a:cubicBezTo>
                    <a:pt x="3161"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673;p5">
              <a:extLst>
                <a:ext uri="{FF2B5EF4-FFF2-40B4-BE49-F238E27FC236}">
                  <a16:creationId xmlns:a16="http://schemas.microsoft.com/office/drawing/2014/main" id="{941448DF-7CA2-F622-06FC-C9CE3E134E64}"/>
                </a:ext>
              </a:extLst>
            </p:cNvPr>
            <p:cNvSpPr/>
            <p:nvPr/>
          </p:nvSpPr>
          <p:spPr>
            <a:xfrm>
              <a:off x="12321750" y="4139425"/>
              <a:ext cx="68225" cy="68600"/>
            </a:xfrm>
            <a:custGeom>
              <a:avLst/>
              <a:gdLst/>
              <a:ahLst/>
              <a:cxnLst/>
              <a:rect l="l" t="t" r="r" b="b"/>
              <a:pathLst>
                <a:path w="2729" h="2744" extrusionOk="0">
                  <a:moveTo>
                    <a:pt x="1367" y="1"/>
                  </a:moveTo>
                  <a:cubicBezTo>
                    <a:pt x="1018" y="1"/>
                    <a:pt x="671" y="137"/>
                    <a:pt x="409" y="410"/>
                  </a:cubicBezTo>
                  <a:cubicBezTo>
                    <a:pt x="341" y="478"/>
                    <a:pt x="296" y="547"/>
                    <a:pt x="250" y="615"/>
                  </a:cubicBezTo>
                  <a:cubicBezTo>
                    <a:pt x="137" y="751"/>
                    <a:pt x="68" y="933"/>
                    <a:pt x="23" y="1092"/>
                  </a:cubicBezTo>
                  <a:cubicBezTo>
                    <a:pt x="23" y="1183"/>
                    <a:pt x="0" y="1297"/>
                    <a:pt x="0" y="1388"/>
                  </a:cubicBezTo>
                  <a:cubicBezTo>
                    <a:pt x="0" y="1570"/>
                    <a:pt x="46" y="1752"/>
                    <a:pt x="114" y="1911"/>
                  </a:cubicBezTo>
                  <a:cubicBezTo>
                    <a:pt x="352" y="2483"/>
                    <a:pt x="851" y="2744"/>
                    <a:pt x="1350" y="2744"/>
                  </a:cubicBezTo>
                  <a:cubicBezTo>
                    <a:pt x="2039" y="2744"/>
                    <a:pt x="2729" y="2246"/>
                    <a:pt x="2729" y="1388"/>
                  </a:cubicBezTo>
                  <a:cubicBezTo>
                    <a:pt x="2729" y="1297"/>
                    <a:pt x="2729" y="1183"/>
                    <a:pt x="2706" y="1092"/>
                  </a:cubicBezTo>
                  <a:cubicBezTo>
                    <a:pt x="2661" y="933"/>
                    <a:pt x="2592" y="751"/>
                    <a:pt x="2501" y="615"/>
                  </a:cubicBezTo>
                  <a:cubicBezTo>
                    <a:pt x="2456" y="547"/>
                    <a:pt x="2388" y="478"/>
                    <a:pt x="2342" y="410"/>
                  </a:cubicBezTo>
                  <a:cubicBezTo>
                    <a:pt x="2069" y="137"/>
                    <a:pt x="1717" y="1"/>
                    <a:pt x="136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674;p5">
              <a:extLst>
                <a:ext uri="{FF2B5EF4-FFF2-40B4-BE49-F238E27FC236}">
                  <a16:creationId xmlns:a16="http://schemas.microsoft.com/office/drawing/2014/main" id="{40A23390-1BD6-ACF9-CD18-093C08550AE4}"/>
                </a:ext>
              </a:extLst>
            </p:cNvPr>
            <p:cNvSpPr/>
            <p:nvPr/>
          </p:nvSpPr>
          <p:spPr>
            <a:xfrm>
              <a:off x="12153475" y="4218450"/>
              <a:ext cx="79025" cy="68250"/>
            </a:xfrm>
            <a:custGeom>
              <a:avLst/>
              <a:gdLst/>
              <a:ahLst/>
              <a:cxnLst/>
              <a:rect l="l" t="t" r="r" b="b"/>
              <a:pathLst>
                <a:path w="3161" h="2730" extrusionOk="0">
                  <a:moveTo>
                    <a:pt x="1819" y="1"/>
                  </a:moveTo>
                  <a:cubicBezTo>
                    <a:pt x="0" y="1"/>
                    <a:pt x="0" y="2729"/>
                    <a:pt x="1819" y="2729"/>
                  </a:cubicBezTo>
                  <a:cubicBezTo>
                    <a:pt x="2570" y="2729"/>
                    <a:pt x="3161" y="2115"/>
                    <a:pt x="3161" y="1365"/>
                  </a:cubicBezTo>
                  <a:cubicBezTo>
                    <a:pt x="3161" y="592"/>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675;p5">
              <a:extLst>
                <a:ext uri="{FF2B5EF4-FFF2-40B4-BE49-F238E27FC236}">
                  <a16:creationId xmlns:a16="http://schemas.microsoft.com/office/drawing/2014/main" id="{256941D8-CA6D-0869-7866-F8501347F835}"/>
                </a:ext>
              </a:extLst>
            </p:cNvPr>
            <p:cNvSpPr/>
            <p:nvPr/>
          </p:nvSpPr>
          <p:spPr>
            <a:xfrm>
              <a:off x="12153475" y="4532275"/>
              <a:ext cx="79025" cy="68225"/>
            </a:xfrm>
            <a:custGeom>
              <a:avLst/>
              <a:gdLst/>
              <a:ahLst/>
              <a:cxnLst/>
              <a:rect l="l" t="t" r="r" b="b"/>
              <a:pathLst>
                <a:path w="3161" h="2729" extrusionOk="0">
                  <a:moveTo>
                    <a:pt x="1819" y="0"/>
                  </a:moveTo>
                  <a:cubicBezTo>
                    <a:pt x="0" y="0"/>
                    <a:pt x="0" y="2729"/>
                    <a:pt x="1819" y="2729"/>
                  </a:cubicBezTo>
                  <a:cubicBezTo>
                    <a:pt x="2570" y="2729"/>
                    <a:pt x="3161" y="2115"/>
                    <a:pt x="3161" y="1364"/>
                  </a:cubicBezTo>
                  <a:cubicBezTo>
                    <a:pt x="3161" y="614"/>
                    <a:pt x="2570" y="0"/>
                    <a:pt x="18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676;p5">
              <a:extLst>
                <a:ext uri="{FF2B5EF4-FFF2-40B4-BE49-F238E27FC236}">
                  <a16:creationId xmlns:a16="http://schemas.microsoft.com/office/drawing/2014/main" id="{A95D27EC-79EC-0611-7C0D-DAC5EAA4F10D}"/>
                </a:ext>
              </a:extLst>
            </p:cNvPr>
            <p:cNvSpPr/>
            <p:nvPr/>
          </p:nvSpPr>
          <p:spPr>
            <a:xfrm>
              <a:off x="12321750" y="4453800"/>
              <a:ext cx="68225" cy="67125"/>
            </a:xfrm>
            <a:custGeom>
              <a:avLst/>
              <a:gdLst/>
              <a:ahLst/>
              <a:cxnLst/>
              <a:rect l="l" t="t" r="r" b="b"/>
              <a:pathLst>
                <a:path w="2729" h="2685" extrusionOk="0">
                  <a:moveTo>
                    <a:pt x="1367" y="1"/>
                  </a:moveTo>
                  <a:cubicBezTo>
                    <a:pt x="1018" y="1"/>
                    <a:pt x="671" y="137"/>
                    <a:pt x="409" y="410"/>
                  </a:cubicBezTo>
                  <a:cubicBezTo>
                    <a:pt x="341" y="456"/>
                    <a:pt x="296" y="524"/>
                    <a:pt x="250" y="615"/>
                  </a:cubicBezTo>
                  <a:cubicBezTo>
                    <a:pt x="137" y="751"/>
                    <a:pt x="68" y="911"/>
                    <a:pt x="23" y="1092"/>
                  </a:cubicBezTo>
                  <a:cubicBezTo>
                    <a:pt x="23" y="1183"/>
                    <a:pt x="0" y="1274"/>
                    <a:pt x="0" y="1388"/>
                  </a:cubicBezTo>
                  <a:cubicBezTo>
                    <a:pt x="46" y="2252"/>
                    <a:pt x="711" y="2684"/>
                    <a:pt x="1373" y="2684"/>
                  </a:cubicBezTo>
                  <a:cubicBezTo>
                    <a:pt x="2035" y="2684"/>
                    <a:pt x="2695" y="2252"/>
                    <a:pt x="2729" y="1388"/>
                  </a:cubicBezTo>
                  <a:cubicBezTo>
                    <a:pt x="2729" y="1274"/>
                    <a:pt x="2729" y="1183"/>
                    <a:pt x="2706" y="1092"/>
                  </a:cubicBezTo>
                  <a:cubicBezTo>
                    <a:pt x="2661" y="911"/>
                    <a:pt x="2592" y="751"/>
                    <a:pt x="2501" y="615"/>
                  </a:cubicBezTo>
                  <a:cubicBezTo>
                    <a:pt x="2456" y="524"/>
                    <a:pt x="2388" y="456"/>
                    <a:pt x="2342" y="410"/>
                  </a:cubicBezTo>
                  <a:cubicBezTo>
                    <a:pt x="2069" y="137"/>
                    <a:pt x="1717" y="1"/>
                    <a:pt x="136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677;p5">
              <a:extLst>
                <a:ext uri="{FF2B5EF4-FFF2-40B4-BE49-F238E27FC236}">
                  <a16:creationId xmlns:a16="http://schemas.microsoft.com/office/drawing/2014/main" id="{795F85D7-40DB-153A-6B42-5AE599F25909}"/>
                </a:ext>
              </a:extLst>
            </p:cNvPr>
            <p:cNvSpPr/>
            <p:nvPr/>
          </p:nvSpPr>
          <p:spPr>
            <a:xfrm>
              <a:off x="12793025" y="4547625"/>
              <a:ext cx="48350" cy="52875"/>
            </a:xfrm>
            <a:custGeom>
              <a:avLst/>
              <a:gdLst/>
              <a:ahLst/>
              <a:cxnLst/>
              <a:rect l="l" t="t" r="r" b="b"/>
              <a:pathLst>
                <a:path w="1934" h="2115" extrusionOk="0">
                  <a:moveTo>
                    <a:pt x="251" y="0"/>
                  </a:moveTo>
                  <a:cubicBezTo>
                    <a:pt x="91" y="227"/>
                    <a:pt x="0" y="478"/>
                    <a:pt x="0" y="750"/>
                  </a:cubicBezTo>
                  <a:cubicBezTo>
                    <a:pt x="0" y="1501"/>
                    <a:pt x="614" y="2115"/>
                    <a:pt x="1365" y="2115"/>
                  </a:cubicBezTo>
                  <a:cubicBezTo>
                    <a:pt x="1570" y="2115"/>
                    <a:pt x="1751" y="2069"/>
                    <a:pt x="1933" y="2001"/>
                  </a:cubicBezTo>
                  <a:lnTo>
                    <a:pt x="251" y="0"/>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678;p5">
              <a:extLst>
                <a:ext uri="{FF2B5EF4-FFF2-40B4-BE49-F238E27FC236}">
                  <a16:creationId xmlns:a16="http://schemas.microsoft.com/office/drawing/2014/main" id="{5BDFE3E8-2AF2-1D89-8E3C-CDC3F306D1B1}"/>
                </a:ext>
              </a:extLst>
            </p:cNvPr>
            <p:cNvSpPr/>
            <p:nvPr/>
          </p:nvSpPr>
          <p:spPr>
            <a:xfrm>
              <a:off x="12636125" y="4453800"/>
              <a:ext cx="68250" cy="68250"/>
            </a:xfrm>
            <a:custGeom>
              <a:avLst/>
              <a:gdLst/>
              <a:ahLst/>
              <a:cxnLst/>
              <a:rect l="l" t="t" r="r" b="b"/>
              <a:pathLst>
                <a:path w="2730" h="2730" extrusionOk="0">
                  <a:moveTo>
                    <a:pt x="1365" y="1"/>
                  </a:moveTo>
                  <a:cubicBezTo>
                    <a:pt x="1018" y="1"/>
                    <a:pt x="671" y="137"/>
                    <a:pt x="410" y="410"/>
                  </a:cubicBezTo>
                  <a:cubicBezTo>
                    <a:pt x="341" y="456"/>
                    <a:pt x="273" y="524"/>
                    <a:pt x="228" y="615"/>
                  </a:cubicBezTo>
                  <a:cubicBezTo>
                    <a:pt x="137" y="751"/>
                    <a:pt x="68" y="911"/>
                    <a:pt x="23" y="1092"/>
                  </a:cubicBezTo>
                  <a:cubicBezTo>
                    <a:pt x="0" y="1183"/>
                    <a:pt x="0" y="1274"/>
                    <a:pt x="0" y="1388"/>
                  </a:cubicBezTo>
                  <a:cubicBezTo>
                    <a:pt x="0" y="2138"/>
                    <a:pt x="614" y="2730"/>
                    <a:pt x="1365" y="2730"/>
                  </a:cubicBezTo>
                  <a:cubicBezTo>
                    <a:pt x="2115" y="2730"/>
                    <a:pt x="2729" y="2138"/>
                    <a:pt x="2729" y="1388"/>
                  </a:cubicBezTo>
                  <a:cubicBezTo>
                    <a:pt x="2729" y="1274"/>
                    <a:pt x="2729" y="1183"/>
                    <a:pt x="2706" y="1092"/>
                  </a:cubicBezTo>
                  <a:cubicBezTo>
                    <a:pt x="2661" y="911"/>
                    <a:pt x="2593" y="751"/>
                    <a:pt x="2502" y="615"/>
                  </a:cubicBezTo>
                  <a:cubicBezTo>
                    <a:pt x="2433" y="524"/>
                    <a:pt x="2388" y="456"/>
                    <a:pt x="2320" y="410"/>
                  </a:cubicBezTo>
                  <a:cubicBezTo>
                    <a:pt x="2058" y="137"/>
                    <a:pt x="1711"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679;p5">
              <a:extLst>
                <a:ext uri="{FF2B5EF4-FFF2-40B4-BE49-F238E27FC236}">
                  <a16:creationId xmlns:a16="http://schemas.microsoft.com/office/drawing/2014/main" id="{71E08465-C625-E396-6B75-95324FC15C87}"/>
                </a:ext>
              </a:extLst>
            </p:cNvPr>
            <p:cNvSpPr/>
            <p:nvPr/>
          </p:nvSpPr>
          <p:spPr>
            <a:xfrm>
              <a:off x="12155175" y="4060975"/>
              <a:ext cx="79050" cy="68300"/>
            </a:xfrm>
            <a:custGeom>
              <a:avLst/>
              <a:gdLst/>
              <a:ahLst/>
              <a:cxnLst/>
              <a:rect l="l" t="t" r="r" b="b"/>
              <a:pathLst>
                <a:path w="3162" h="2732" extrusionOk="0">
                  <a:moveTo>
                    <a:pt x="1793" y="0"/>
                  </a:moveTo>
                  <a:cubicBezTo>
                    <a:pt x="1779" y="0"/>
                    <a:pt x="1765" y="0"/>
                    <a:pt x="1751" y="1"/>
                  </a:cubicBezTo>
                  <a:cubicBezTo>
                    <a:pt x="0" y="92"/>
                    <a:pt x="0" y="2661"/>
                    <a:pt x="1751" y="2729"/>
                  </a:cubicBezTo>
                  <a:cubicBezTo>
                    <a:pt x="1777" y="2731"/>
                    <a:pt x="1803" y="2732"/>
                    <a:pt x="1829" y="2732"/>
                  </a:cubicBezTo>
                  <a:cubicBezTo>
                    <a:pt x="2567" y="2732"/>
                    <a:pt x="3161" y="2112"/>
                    <a:pt x="3161" y="1365"/>
                  </a:cubicBezTo>
                  <a:cubicBezTo>
                    <a:pt x="3161" y="606"/>
                    <a:pt x="2547" y="0"/>
                    <a:pt x="179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680;p5">
              <a:extLst>
                <a:ext uri="{FF2B5EF4-FFF2-40B4-BE49-F238E27FC236}">
                  <a16:creationId xmlns:a16="http://schemas.microsoft.com/office/drawing/2014/main" id="{DFBADFD4-A86A-AAAF-B1FB-35B53198013C}"/>
                </a:ext>
              </a:extLst>
            </p:cNvPr>
            <p:cNvSpPr/>
            <p:nvPr/>
          </p:nvSpPr>
          <p:spPr>
            <a:xfrm>
              <a:off x="12479225" y="4218450"/>
              <a:ext cx="68225" cy="67675"/>
            </a:xfrm>
            <a:custGeom>
              <a:avLst/>
              <a:gdLst/>
              <a:ahLst/>
              <a:cxnLst/>
              <a:rect l="l" t="t" r="r" b="b"/>
              <a:pathLst>
                <a:path w="2729" h="2707" extrusionOk="0">
                  <a:moveTo>
                    <a:pt x="1364" y="1"/>
                  </a:moveTo>
                  <a:cubicBezTo>
                    <a:pt x="614" y="1"/>
                    <a:pt x="0" y="592"/>
                    <a:pt x="0" y="1365"/>
                  </a:cubicBezTo>
                  <a:cubicBezTo>
                    <a:pt x="0" y="1706"/>
                    <a:pt x="136" y="2070"/>
                    <a:pt x="387" y="2320"/>
                  </a:cubicBezTo>
                  <a:cubicBezTo>
                    <a:pt x="523" y="2434"/>
                    <a:pt x="660" y="2547"/>
                    <a:pt x="819" y="2593"/>
                  </a:cubicBezTo>
                  <a:cubicBezTo>
                    <a:pt x="1001" y="2684"/>
                    <a:pt x="1183" y="2707"/>
                    <a:pt x="1364" y="2707"/>
                  </a:cubicBezTo>
                  <a:cubicBezTo>
                    <a:pt x="1546" y="2707"/>
                    <a:pt x="1728" y="2661"/>
                    <a:pt x="1887" y="2593"/>
                  </a:cubicBezTo>
                  <a:cubicBezTo>
                    <a:pt x="2047" y="2547"/>
                    <a:pt x="2206" y="2434"/>
                    <a:pt x="2320" y="2320"/>
                  </a:cubicBezTo>
                  <a:cubicBezTo>
                    <a:pt x="2570" y="2070"/>
                    <a:pt x="2729" y="1706"/>
                    <a:pt x="2729" y="1365"/>
                  </a:cubicBezTo>
                  <a:cubicBezTo>
                    <a:pt x="2706" y="1274"/>
                    <a:pt x="2706" y="1206"/>
                    <a:pt x="2706" y="1160"/>
                  </a:cubicBezTo>
                  <a:lnTo>
                    <a:pt x="1797" y="69"/>
                  </a:lnTo>
                  <a:cubicBezTo>
                    <a:pt x="1660" y="23"/>
                    <a:pt x="1501" y="1"/>
                    <a:pt x="136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681;p5">
              <a:extLst>
                <a:ext uri="{FF2B5EF4-FFF2-40B4-BE49-F238E27FC236}">
                  <a16:creationId xmlns:a16="http://schemas.microsoft.com/office/drawing/2014/main" id="{1868CE6D-98A3-E4BD-0B1E-9F6B45D6FADA}"/>
                </a:ext>
              </a:extLst>
            </p:cNvPr>
            <p:cNvSpPr/>
            <p:nvPr/>
          </p:nvSpPr>
          <p:spPr>
            <a:xfrm>
              <a:off x="12475800" y="4532275"/>
              <a:ext cx="74500" cy="67675"/>
            </a:xfrm>
            <a:custGeom>
              <a:avLst/>
              <a:gdLst/>
              <a:ahLst/>
              <a:cxnLst/>
              <a:rect l="l" t="t" r="r" b="b"/>
              <a:pathLst>
                <a:path w="2980" h="2707" extrusionOk="0">
                  <a:moveTo>
                    <a:pt x="1501" y="0"/>
                  </a:moveTo>
                  <a:cubicBezTo>
                    <a:pt x="1320" y="0"/>
                    <a:pt x="1138" y="46"/>
                    <a:pt x="956" y="114"/>
                  </a:cubicBezTo>
                  <a:cubicBezTo>
                    <a:pt x="797" y="182"/>
                    <a:pt x="660" y="273"/>
                    <a:pt x="524" y="409"/>
                  </a:cubicBezTo>
                  <a:cubicBezTo>
                    <a:pt x="1" y="932"/>
                    <a:pt x="1" y="1796"/>
                    <a:pt x="524" y="2320"/>
                  </a:cubicBezTo>
                  <a:cubicBezTo>
                    <a:pt x="660" y="2456"/>
                    <a:pt x="797" y="2547"/>
                    <a:pt x="956" y="2615"/>
                  </a:cubicBezTo>
                  <a:cubicBezTo>
                    <a:pt x="1138" y="2683"/>
                    <a:pt x="1320" y="2706"/>
                    <a:pt x="1501" y="2706"/>
                  </a:cubicBezTo>
                  <a:cubicBezTo>
                    <a:pt x="1683" y="2706"/>
                    <a:pt x="1865" y="2683"/>
                    <a:pt x="2024" y="2615"/>
                  </a:cubicBezTo>
                  <a:cubicBezTo>
                    <a:pt x="2184" y="2547"/>
                    <a:pt x="2343" y="2456"/>
                    <a:pt x="2457" y="2320"/>
                  </a:cubicBezTo>
                  <a:cubicBezTo>
                    <a:pt x="2980" y="1796"/>
                    <a:pt x="2980" y="932"/>
                    <a:pt x="2457" y="409"/>
                  </a:cubicBezTo>
                  <a:cubicBezTo>
                    <a:pt x="2343" y="273"/>
                    <a:pt x="2184" y="182"/>
                    <a:pt x="2024" y="114"/>
                  </a:cubicBezTo>
                  <a:cubicBezTo>
                    <a:pt x="1865" y="46"/>
                    <a:pt x="1683" y="0"/>
                    <a:pt x="150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682;p5">
              <a:extLst>
                <a:ext uri="{FF2B5EF4-FFF2-40B4-BE49-F238E27FC236}">
                  <a16:creationId xmlns:a16="http://schemas.microsoft.com/office/drawing/2014/main" id="{D5EC4F48-A4B8-632A-3446-D8357A62DA86}"/>
                </a:ext>
              </a:extLst>
            </p:cNvPr>
            <p:cNvSpPr/>
            <p:nvPr/>
          </p:nvSpPr>
          <p:spPr>
            <a:xfrm>
              <a:off x="12467275" y="4375350"/>
              <a:ext cx="83025" cy="68250"/>
            </a:xfrm>
            <a:custGeom>
              <a:avLst/>
              <a:gdLst/>
              <a:ahLst/>
              <a:cxnLst/>
              <a:rect l="l" t="t" r="r" b="b"/>
              <a:pathLst>
                <a:path w="3321" h="2730" extrusionOk="0">
                  <a:moveTo>
                    <a:pt x="1842" y="1"/>
                  </a:moveTo>
                  <a:cubicBezTo>
                    <a:pt x="614" y="1"/>
                    <a:pt x="1" y="1479"/>
                    <a:pt x="865" y="2343"/>
                  </a:cubicBezTo>
                  <a:cubicBezTo>
                    <a:pt x="1001" y="2457"/>
                    <a:pt x="1138" y="2548"/>
                    <a:pt x="1297" y="2616"/>
                  </a:cubicBezTo>
                  <a:cubicBezTo>
                    <a:pt x="1479" y="2684"/>
                    <a:pt x="1661" y="2730"/>
                    <a:pt x="1842" y="2730"/>
                  </a:cubicBezTo>
                  <a:cubicBezTo>
                    <a:pt x="2024" y="2730"/>
                    <a:pt x="2206" y="2684"/>
                    <a:pt x="2365" y="2616"/>
                  </a:cubicBezTo>
                  <a:cubicBezTo>
                    <a:pt x="2525" y="2548"/>
                    <a:pt x="2684" y="2457"/>
                    <a:pt x="2798" y="2343"/>
                  </a:cubicBezTo>
                  <a:cubicBezTo>
                    <a:pt x="3321" y="1797"/>
                    <a:pt x="3321" y="933"/>
                    <a:pt x="2798" y="410"/>
                  </a:cubicBezTo>
                  <a:cubicBezTo>
                    <a:pt x="2661" y="274"/>
                    <a:pt x="2525" y="183"/>
                    <a:pt x="2365" y="115"/>
                  </a:cubicBezTo>
                  <a:cubicBezTo>
                    <a:pt x="2206" y="46"/>
                    <a:pt x="2024" y="1"/>
                    <a:pt x="18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683;p5">
              <a:extLst>
                <a:ext uri="{FF2B5EF4-FFF2-40B4-BE49-F238E27FC236}">
                  <a16:creationId xmlns:a16="http://schemas.microsoft.com/office/drawing/2014/main" id="{61E4A161-0CDE-247C-441C-327A039C9EBC}"/>
                </a:ext>
              </a:extLst>
            </p:cNvPr>
            <p:cNvSpPr/>
            <p:nvPr/>
          </p:nvSpPr>
          <p:spPr>
            <a:xfrm>
              <a:off x="11379175" y="3825625"/>
              <a:ext cx="68250" cy="68100"/>
            </a:xfrm>
            <a:custGeom>
              <a:avLst/>
              <a:gdLst/>
              <a:ahLst/>
              <a:cxnLst/>
              <a:rect l="l" t="t" r="r" b="b"/>
              <a:pathLst>
                <a:path w="2730" h="2724" extrusionOk="0">
                  <a:moveTo>
                    <a:pt x="1365" y="0"/>
                  </a:moveTo>
                  <a:cubicBezTo>
                    <a:pt x="614" y="0"/>
                    <a:pt x="0" y="592"/>
                    <a:pt x="0" y="1365"/>
                  </a:cubicBezTo>
                  <a:cubicBezTo>
                    <a:pt x="0" y="1547"/>
                    <a:pt x="46" y="1729"/>
                    <a:pt x="114" y="1888"/>
                  </a:cubicBezTo>
                  <a:cubicBezTo>
                    <a:pt x="341" y="2445"/>
                    <a:pt x="847" y="2723"/>
                    <a:pt x="1356" y="2723"/>
                  </a:cubicBezTo>
                  <a:cubicBezTo>
                    <a:pt x="1865" y="2723"/>
                    <a:pt x="2377" y="2445"/>
                    <a:pt x="2615" y="1888"/>
                  </a:cubicBezTo>
                  <a:cubicBezTo>
                    <a:pt x="2684" y="1729"/>
                    <a:pt x="2729" y="1547"/>
                    <a:pt x="2729" y="1365"/>
                  </a:cubicBezTo>
                  <a:cubicBezTo>
                    <a:pt x="2729" y="592"/>
                    <a:pt x="2115" y="0"/>
                    <a:pt x="136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684;p5">
              <a:extLst>
                <a:ext uri="{FF2B5EF4-FFF2-40B4-BE49-F238E27FC236}">
                  <a16:creationId xmlns:a16="http://schemas.microsoft.com/office/drawing/2014/main" id="{99473DEB-D716-0B68-8C06-8A2BAAABC29C}"/>
                </a:ext>
              </a:extLst>
            </p:cNvPr>
            <p:cNvSpPr/>
            <p:nvPr/>
          </p:nvSpPr>
          <p:spPr>
            <a:xfrm>
              <a:off x="11996000" y="3982525"/>
              <a:ext cx="79600" cy="68125"/>
            </a:xfrm>
            <a:custGeom>
              <a:avLst/>
              <a:gdLst/>
              <a:ahLst/>
              <a:cxnLst/>
              <a:rect l="l" t="t" r="r" b="b"/>
              <a:pathLst>
                <a:path w="3184" h="2725" extrusionOk="0">
                  <a:moveTo>
                    <a:pt x="1819" y="1"/>
                  </a:moveTo>
                  <a:cubicBezTo>
                    <a:pt x="614" y="1"/>
                    <a:pt x="0" y="1479"/>
                    <a:pt x="864" y="2320"/>
                  </a:cubicBezTo>
                  <a:cubicBezTo>
                    <a:pt x="1144" y="2600"/>
                    <a:pt x="1486" y="2725"/>
                    <a:pt x="1820" y="2725"/>
                  </a:cubicBezTo>
                  <a:cubicBezTo>
                    <a:pt x="2518" y="2725"/>
                    <a:pt x="3184" y="2180"/>
                    <a:pt x="3184" y="1365"/>
                  </a:cubicBezTo>
                  <a:cubicBezTo>
                    <a:pt x="3184" y="615"/>
                    <a:pt x="2592"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685;p5">
              <a:extLst>
                <a:ext uri="{FF2B5EF4-FFF2-40B4-BE49-F238E27FC236}">
                  <a16:creationId xmlns:a16="http://schemas.microsoft.com/office/drawing/2014/main" id="{7805D508-9519-CDE1-6145-2504A6B1B67E}"/>
                </a:ext>
              </a:extLst>
            </p:cNvPr>
            <p:cNvSpPr/>
            <p:nvPr/>
          </p:nvSpPr>
          <p:spPr>
            <a:xfrm>
              <a:off x="11839075" y="4375350"/>
              <a:ext cx="79625" cy="68250"/>
            </a:xfrm>
            <a:custGeom>
              <a:avLst/>
              <a:gdLst/>
              <a:ahLst/>
              <a:cxnLst/>
              <a:rect l="l" t="t" r="r" b="b"/>
              <a:pathLst>
                <a:path w="3185" h="2730" extrusionOk="0">
                  <a:moveTo>
                    <a:pt x="1820" y="1"/>
                  </a:moveTo>
                  <a:cubicBezTo>
                    <a:pt x="1" y="1"/>
                    <a:pt x="1" y="2730"/>
                    <a:pt x="1820" y="2730"/>
                  </a:cubicBezTo>
                  <a:cubicBezTo>
                    <a:pt x="2570" y="2730"/>
                    <a:pt x="3184" y="2116"/>
                    <a:pt x="3184" y="1365"/>
                  </a:cubicBezTo>
                  <a:cubicBezTo>
                    <a:pt x="3184" y="615"/>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686;p5">
              <a:extLst>
                <a:ext uri="{FF2B5EF4-FFF2-40B4-BE49-F238E27FC236}">
                  <a16:creationId xmlns:a16="http://schemas.microsoft.com/office/drawing/2014/main" id="{E916D872-C879-23DE-1CB0-599E56AEF617}"/>
                </a:ext>
              </a:extLst>
            </p:cNvPr>
            <p:cNvSpPr/>
            <p:nvPr/>
          </p:nvSpPr>
          <p:spPr>
            <a:xfrm>
              <a:off x="11839075" y="4532275"/>
              <a:ext cx="79625" cy="68225"/>
            </a:xfrm>
            <a:custGeom>
              <a:avLst/>
              <a:gdLst/>
              <a:ahLst/>
              <a:cxnLst/>
              <a:rect l="l" t="t" r="r" b="b"/>
              <a:pathLst>
                <a:path w="3185" h="2729" extrusionOk="0">
                  <a:moveTo>
                    <a:pt x="1820" y="0"/>
                  </a:moveTo>
                  <a:cubicBezTo>
                    <a:pt x="1" y="0"/>
                    <a:pt x="1" y="2729"/>
                    <a:pt x="1820" y="2729"/>
                  </a:cubicBezTo>
                  <a:cubicBezTo>
                    <a:pt x="2570" y="2729"/>
                    <a:pt x="3184" y="2115"/>
                    <a:pt x="3184" y="1364"/>
                  </a:cubicBezTo>
                  <a:cubicBezTo>
                    <a:pt x="3184" y="614"/>
                    <a:pt x="2570" y="0"/>
                    <a:pt x="18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687;p5">
              <a:extLst>
                <a:ext uri="{FF2B5EF4-FFF2-40B4-BE49-F238E27FC236}">
                  <a16:creationId xmlns:a16="http://schemas.microsoft.com/office/drawing/2014/main" id="{D867F7E1-8D98-A092-D50D-81D4F72F32B1}"/>
                </a:ext>
              </a:extLst>
            </p:cNvPr>
            <p:cNvSpPr/>
            <p:nvPr/>
          </p:nvSpPr>
          <p:spPr>
            <a:xfrm>
              <a:off x="11996000" y="3668150"/>
              <a:ext cx="79600" cy="68425"/>
            </a:xfrm>
            <a:custGeom>
              <a:avLst/>
              <a:gdLst/>
              <a:ahLst/>
              <a:cxnLst/>
              <a:rect l="l" t="t" r="r" b="b"/>
              <a:pathLst>
                <a:path w="3184" h="2737" extrusionOk="0">
                  <a:moveTo>
                    <a:pt x="1819" y="0"/>
                  </a:moveTo>
                  <a:cubicBezTo>
                    <a:pt x="614" y="0"/>
                    <a:pt x="0" y="1478"/>
                    <a:pt x="864" y="2343"/>
                  </a:cubicBezTo>
                  <a:cubicBezTo>
                    <a:pt x="1143" y="2614"/>
                    <a:pt x="1483" y="2736"/>
                    <a:pt x="1816" y="2736"/>
                  </a:cubicBezTo>
                  <a:cubicBezTo>
                    <a:pt x="2516" y="2736"/>
                    <a:pt x="3184" y="2197"/>
                    <a:pt x="3184" y="1365"/>
                  </a:cubicBezTo>
                  <a:cubicBezTo>
                    <a:pt x="3184" y="614"/>
                    <a:pt x="2592" y="0"/>
                    <a:pt x="18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688;p5">
              <a:extLst>
                <a:ext uri="{FF2B5EF4-FFF2-40B4-BE49-F238E27FC236}">
                  <a16:creationId xmlns:a16="http://schemas.microsoft.com/office/drawing/2014/main" id="{6AE1D5A9-F374-94D0-56BD-032F66D0D3A0}"/>
                </a:ext>
              </a:extLst>
            </p:cNvPr>
            <p:cNvSpPr/>
            <p:nvPr/>
          </p:nvSpPr>
          <p:spPr>
            <a:xfrm>
              <a:off x="11839075" y="4218450"/>
              <a:ext cx="79625" cy="68250"/>
            </a:xfrm>
            <a:custGeom>
              <a:avLst/>
              <a:gdLst/>
              <a:ahLst/>
              <a:cxnLst/>
              <a:rect l="l" t="t" r="r" b="b"/>
              <a:pathLst>
                <a:path w="3185" h="2730" extrusionOk="0">
                  <a:moveTo>
                    <a:pt x="1820" y="1"/>
                  </a:moveTo>
                  <a:cubicBezTo>
                    <a:pt x="1" y="1"/>
                    <a:pt x="1" y="2729"/>
                    <a:pt x="1820" y="2729"/>
                  </a:cubicBezTo>
                  <a:cubicBezTo>
                    <a:pt x="2570" y="2729"/>
                    <a:pt x="3184" y="2115"/>
                    <a:pt x="3184" y="1365"/>
                  </a:cubicBezTo>
                  <a:cubicBezTo>
                    <a:pt x="3184" y="592"/>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689;p5">
              <a:extLst>
                <a:ext uri="{FF2B5EF4-FFF2-40B4-BE49-F238E27FC236}">
                  <a16:creationId xmlns:a16="http://schemas.microsoft.com/office/drawing/2014/main" id="{002D04B9-CCB3-94F9-497E-58BBEFB6F831}"/>
                </a:ext>
              </a:extLst>
            </p:cNvPr>
            <p:cNvSpPr/>
            <p:nvPr/>
          </p:nvSpPr>
          <p:spPr>
            <a:xfrm>
              <a:off x="11841350" y="4060975"/>
              <a:ext cx="79050" cy="68300"/>
            </a:xfrm>
            <a:custGeom>
              <a:avLst/>
              <a:gdLst/>
              <a:ahLst/>
              <a:cxnLst/>
              <a:rect l="l" t="t" r="r" b="b"/>
              <a:pathLst>
                <a:path w="3162" h="2732" extrusionOk="0">
                  <a:moveTo>
                    <a:pt x="1771" y="0"/>
                  </a:moveTo>
                  <a:cubicBezTo>
                    <a:pt x="1757" y="0"/>
                    <a:pt x="1743" y="0"/>
                    <a:pt x="1729" y="1"/>
                  </a:cubicBezTo>
                  <a:cubicBezTo>
                    <a:pt x="1" y="92"/>
                    <a:pt x="1" y="2661"/>
                    <a:pt x="1729" y="2729"/>
                  </a:cubicBezTo>
                  <a:cubicBezTo>
                    <a:pt x="1755" y="2731"/>
                    <a:pt x="1781" y="2732"/>
                    <a:pt x="1807" y="2732"/>
                  </a:cubicBezTo>
                  <a:cubicBezTo>
                    <a:pt x="2546" y="2732"/>
                    <a:pt x="3162" y="2112"/>
                    <a:pt x="3162" y="1365"/>
                  </a:cubicBezTo>
                  <a:cubicBezTo>
                    <a:pt x="3162" y="606"/>
                    <a:pt x="2526" y="0"/>
                    <a:pt x="177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690;p5">
              <a:extLst>
                <a:ext uri="{FF2B5EF4-FFF2-40B4-BE49-F238E27FC236}">
                  <a16:creationId xmlns:a16="http://schemas.microsoft.com/office/drawing/2014/main" id="{79A4A8BD-5629-9B70-5C31-013C6DB96915}"/>
                </a:ext>
              </a:extLst>
            </p:cNvPr>
            <p:cNvSpPr/>
            <p:nvPr/>
          </p:nvSpPr>
          <p:spPr>
            <a:xfrm>
              <a:off x="12007350" y="3825625"/>
              <a:ext cx="68250" cy="68100"/>
            </a:xfrm>
            <a:custGeom>
              <a:avLst/>
              <a:gdLst/>
              <a:ahLst/>
              <a:cxnLst/>
              <a:rect l="l" t="t" r="r" b="b"/>
              <a:pathLst>
                <a:path w="2730" h="2724" extrusionOk="0">
                  <a:moveTo>
                    <a:pt x="1365" y="0"/>
                  </a:moveTo>
                  <a:cubicBezTo>
                    <a:pt x="615" y="0"/>
                    <a:pt x="1" y="614"/>
                    <a:pt x="24" y="1365"/>
                  </a:cubicBezTo>
                  <a:cubicBezTo>
                    <a:pt x="1" y="1547"/>
                    <a:pt x="46" y="1729"/>
                    <a:pt x="115" y="1888"/>
                  </a:cubicBezTo>
                  <a:cubicBezTo>
                    <a:pt x="353" y="2445"/>
                    <a:pt x="865" y="2723"/>
                    <a:pt x="1377" y="2723"/>
                  </a:cubicBezTo>
                  <a:cubicBezTo>
                    <a:pt x="1888" y="2723"/>
                    <a:pt x="2400" y="2445"/>
                    <a:pt x="2639" y="1888"/>
                  </a:cubicBezTo>
                  <a:cubicBezTo>
                    <a:pt x="2707" y="1729"/>
                    <a:pt x="2730" y="1547"/>
                    <a:pt x="2730" y="1365"/>
                  </a:cubicBezTo>
                  <a:cubicBezTo>
                    <a:pt x="2730" y="592"/>
                    <a:pt x="2138" y="0"/>
                    <a:pt x="136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691;p5">
              <a:extLst>
                <a:ext uri="{FF2B5EF4-FFF2-40B4-BE49-F238E27FC236}">
                  <a16:creationId xmlns:a16="http://schemas.microsoft.com/office/drawing/2014/main" id="{EDF06520-C45D-E29E-0F2D-0EFBD9740CC5}"/>
                </a:ext>
              </a:extLst>
            </p:cNvPr>
            <p:cNvSpPr/>
            <p:nvPr/>
          </p:nvSpPr>
          <p:spPr>
            <a:xfrm>
              <a:off x="12169950" y="3798900"/>
              <a:ext cx="5700" cy="7425"/>
            </a:xfrm>
            <a:custGeom>
              <a:avLst/>
              <a:gdLst/>
              <a:ahLst/>
              <a:cxnLst/>
              <a:rect l="l" t="t" r="r" b="b"/>
              <a:pathLst>
                <a:path w="228" h="297" extrusionOk="0">
                  <a:moveTo>
                    <a:pt x="1" y="1"/>
                  </a:moveTo>
                  <a:cubicBezTo>
                    <a:pt x="69" y="92"/>
                    <a:pt x="114" y="182"/>
                    <a:pt x="182" y="251"/>
                  </a:cubicBezTo>
                  <a:lnTo>
                    <a:pt x="228" y="296"/>
                  </a:lnTo>
                  <a:lnTo>
                    <a:pt x="1"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692;p5">
              <a:extLst>
                <a:ext uri="{FF2B5EF4-FFF2-40B4-BE49-F238E27FC236}">
                  <a16:creationId xmlns:a16="http://schemas.microsoft.com/office/drawing/2014/main" id="{344F5F14-71F4-7F3A-68C3-6CD9340DA7B9}"/>
                </a:ext>
              </a:extLst>
            </p:cNvPr>
            <p:cNvSpPr/>
            <p:nvPr/>
          </p:nvSpPr>
          <p:spPr>
            <a:xfrm>
              <a:off x="11996000" y="4296900"/>
              <a:ext cx="79600" cy="68125"/>
            </a:xfrm>
            <a:custGeom>
              <a:avLst/>
              <a:gdLst/>
              <a:ahLst/>
              <a:cxnLst/>
              <a:rect l="l" t="t" r="r" b="b"/>
              <a:pathLst>
                <a:path w="3184" h="2725" extrusionOk="0">
                  <a:moveTo>
                    <a:pt x="1819" y="1"/>
                  </a:moveTo>
                  <a:cubicBezTo>
                    <a:pt x="614" y="1"/>
                    <a:pt x="0" y="1456"/>
                    <a:pt x="864" y="2320"/>
                  </a:cubicBezTo>
                  <a:cubicBezTo>
                    <a:pt x="1144" y="2600"/>
                    <a:pt x="1486" y="2725"/>
                    <a:pt x="1820" y="2725"/>
                  </a:cubicBezTo>
                  <a:cubicBezTo>
                    <a:pt x="2518" y="2725"/>
                    <a:pt x="3184" y="2180"/>
                    <a:pt x="3184" y="1365"/>
                  </a:cubicBezTo>
                  <a:cubicBezTo>
                    <a:pt x="3184" y="615"/>
                    <a:pt x="2592"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693;p5">
              <a:extLst>
                <a:ext uri="{FF2B5EF4-FFF2-40B4-BE49-F238E27FC236}">
                  <a16:creationId xmlns:a16="http://schemas.microsoft.com/office/drawing/2014/main" id="{43703C37-0932-6F1D-ACFA-92E3C3D325DE}"/>
                </a:ext>
              </a:extLst>
            </p:cNvPr>
            <p:cNvSpPr/>
            <p:nvPr/>
          </p:nvSpPr>
          <p:spPr>
            <a:xfrm>
              <a:off x="12155175" y="3904025"/>
              <a:ext cx="79050" cy="68300"/>
            </a:xfrm>
            <a:custGeom>
              <a:avLst/>
              <a:gdLst/>
              <a:ahLst/>
              <a:cxnLst/>
              <a:rect l="l" t="t" r="r" b="b"/>
              <a:pathLst>
                <a:path w="3162" h="2732" extrusionOk="0">
                  <a:moveTo>
                    <a:pt x="1829" y="0"/>
                  </a:moveTo>
                  <a:cubicBezTo>
                    <a:pt x="1803" y="0"/>
                    <a:pt x="1777" y="1"/>
                    <a:pt x="1751" y="2"/>
                  </a:cubicBezTo>
                  <a:cubicBezTo>
                    <a:pt x="0" y="71"/>
                    <a:pt x="0" y="2640"/>
                    <a:pt x="1751" y="2731"/>
                  </a:cubicBezTo>
                  <a:cubicBezTo>
                    <a:pt x="1765" y="2732"/>
                    <a:pt x="1779" y="2732"/>
                    <a:pt x="1793" y="2732"/>
                  </a:cubicBezTo>
                  <a:cubicBezTo>
                    <a:pt x="2547" y="2732"/>
                    <a:pt x="3161" y="2126"/>
                    <a:pt x="3161" y="1367"/>
                  </a:cubicBezTo>
                  <a:cubicBezTo>
                    <a:pt x="3161" y="620"/>
                    <a:pt x="2567" y="0"/>
                    <a:pt x="182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694;p5">
              <a:extLst>
                <a:ext uri="{FF2B5EF4-FFF2-40B4-BE49-F238E27FC236}">
                  <a16:creationId xmlns:a16="http://schemas.microsoft.com/office/drawing/2014/main" id="{C9F61CCE-2F5E-4318-4C19-CA7247150472}"/>
                </a:ext>
              </a:extLst>
            </p:cNvPr>
            <p:cNvSpPr/>
            <p:nvPr/>
          </p:nvSpPr>
          <p:spPr>
            <a:xfrm>
              <a:off x="12007350" y="4139425"/>
              <a:ext cx="68250" cy="68600"/>
            </a:xfrm>
            <a:custGeom>
              <a:avLst/>
              <a:gdLst/>
              <a:ahLst/>
              <a:cxnLst/>
              <a:rect l="l" t="t" r="r" b="b"/>
              <a:pathLst>
                <a:path w="2730" h="2744" extrusionOk="0">
                  <a:moveTo>
                    <a:pt x="1368" y="1"/>
                  </a:moveTo>
                  <a:cubicBezTo>
                    <a:pt x="1019" y="1"/>
                    <a:pt x="672" y="137"/>
                    <a:pt x="410" y="410"/>
                  </a:cubicBezTo>
                  <a:cubicBezTo>
                    <a:pt x="342" y="478"/>
                    <a:pt x="297" y="547"/>
                    <a:pt x="251" y="615"/>
                  </a:cubicBezTo>
                  <a:cubicBezTo>
                    <a:pt x="137" y="751"/>
                    <a:pt x="69" y="933"/>
                    <a:pt x="46" y="1092"/>
                  </a:cubicBezTo>
                  <a:cubicBezTo>
                    <a:pt x="24" y="1183"/>
                    <a:pt x="1" y="1297"/>
                    <a:pt x="24" y="1388"/>
                  </a:cubicBezTo>
                  <a:cubicBezTo>
                    <a:pt x="10" y="2246"/>
                    <a:pt x="694" y="2744"/>
                    <a:pt x="1386" y="2744"/>
                  </a:cubicBezTo>
                  <a:cubicBezTo>
                    <a:pt x="1886" y="2744"/>
                    <a:pt x="2391" y="2483"/>
                    <a:pt x="2639" y="1911"/>
                  </a:cubicBezTo>
                  <a:cubicBezTo>
                    <a:pt x="2707" y="1752"/>
                    <a:pt x="2730" y="1570"/>
                    <a:pt x="2730" y="1388"/>
                  </a:cubicBezTo>
                  <a:cubicBezTo>
                    <a:pt x="2730" y="1297"/>
                    <a:pt x="2730" y="1183"/>
                    <a:pt x="2707" y="1092"/>
                  </a:cubicBezTo>
                  <a:cubicBezTo>
                    <a:pt x="2684" y="933"/>
                    <a:pt x="2616" y="751"/>
                    <a:pt x="2502" y="615"/>
                  </a:cubicBezTo>
                  <a:cubicBezTo>
                    <a:pt x="2457" y="547"/>
                    <a:pt x="2411" y="478"/>
                    <a:pt x="2343" y="410"/>
                  </a:cubicBezTo>
                  <a:cubicBezTo>
                    <a:pt x="2070" y="137"/>
                    <a:pt x="1718" y="1"/>
                    <a:pt x="136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695;p5">
              <a:extLst>
                <a:ext uri="{FF2B5EF4-FFF2-40B4-BE49-F238E27FC236}">
                  <a16:creationId xmlns:a16="http://schemas.microsoft.com/office/drawing/2014/main" id="{B0A760C4-282C-5AE2-4CC3-5DA686832CEE}"/>
                </a:ext>
              </a:extLst>
            </p:cNvPr>
            <p:cNvSpPr/>
            <p:nvPr/>
          </p:nvSpPr>
          <p:spPr>
            <a:xfrm>
              <a:off x="11841350" y="3904025"/>
              <a:ext cx="79050" cy="68300"/>
            </a:xfrm>
            <a:custGeom>
              <a:avLst/>
              <a:gdLst/>
              <a:ahLst/>
              <a:cxnLst/>
              <a:rect l="l" t="t" r="r" b="b"/>
              <a:pathLst>
                <a:path w="3162" h="2732" extrusionOk="0">
                  <a:moveTo>
                    <a:pt x="1807" y="0"/>
                  </a:moveTo>
                  <a:cubicBezTo>
                    <a:pt x="1781" y="0"/>
                    <a:pt x="1755" y="1"/>
                    <a:pt x="1729" y="2"/>
                  </a:cubicBezTo>
                  <a:cubicBezTo>
                    <a:pt x="1" y="71"/>
                    <a:pt x="1" y="2640"/>
                    <a:pt x="1729" y="2731"/>
                  </a:cubicBezTo>
                  <a:cubicBezTo>
                    <a:pt x="1743" y="2732"/>
                    <a:pt x="1757" y="2732"/>
                    <a:pt x="1771" y="2732"/>
                  </a:cubicBezTo>
                  <a:cubicBezTo>
                    <a:pt x="2526" y="2732"/>
                    <a:pt x="3162" y="2126"/>
                    <a:pt x="3162" y="1367"/>
                  </a:cubicBezTo>
                  <a:cubicBezTo>
                    <a:pt x="3162" y="620"/>
                    <a:pt x="2546" y="0"/>
                    <a:pt x="18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696;p5">
              <a:extLst>
                <a:ext uri="{FF2B5EF4-FFF2-40B4-BE49-F238E27FC236}">
                  <a16:creationId xmlns:a16="http://schemas.microsoft.com/office/drawing/2014/main" id="{9688D410-7CCB-B11D-41F1-313C06EED3F6}"/>
                </a:ext>
              </a:extLst>
            </p:cNvPr>
            <p:cNvSpPr/>
            <p:nvPr/>
          </p:nvSpPr>
          <p:spPr>
            <a:xfrm>
              <a:off x="12007350" y="4453800"/>
              <a:ext cx="68250" cy="67125"/>
            </a:xfrm>
            <a:custGeom>
              <a:avLst/>
              <a:gdLst/>
              <a:ahLst/>
              <a:cxnLst/>
              <a:rect l="l" t="t" r="r" b="b"/>
              <a:pathLst>
                <a:path w="2730" h="2685" extrusionOk="0">
                  <a:moveTo>
                    <a:pt x="1368" y="1"/>
                  </a:moveTo>
                  <a:cubicBezTo>
                    <a:pt x="1019" y="1"/>
                    <a:pt x="672" y="137"/>
                    <a:pt x="410" y="410"/>
                  </a:cubicBezTo>
                  <a:cubicBezTo>
                    <a:pt x="342" y="456"/>
                    <a:pt x="297" y="524"/>
                    <a:pt x="251" y="615"/>
                  </a:cubicBezTo>
                  <a:cubicBezTo>
                    <a:pt x="137" y="751"/>
                    <a:pt x="69" y="911"/>
                    <a:pt x="46" y="1092"/>
                  </a:cubicBezTo>
                  <a:cubicBezTo>
                    <a:pt x="24" y="1183"/>
                    <a:pt x="1" y="1274"/>
                    <a:pt x="24" y="1388"/>
                  </a:cubicBezTo>
                  <a:cubicBezTo>
                    <a:pt x="58" y="2252"/>
                    <a:pt x="717" y="2684"/>
                    <a:pt x="1377" y="2684"/>
                  </a:cubicBezTo>
                  <a:cubicBezTo>
                    <a:pt x="2036" y="2684"/>
                    <a:pt x="2696" y="2252"/>
                    <a:pt x="2730" y="1388"/>
                  </a:cubicBezTo>
                  <a:cubicBezTo>
                    <a:pt x="2730" y="1274"/>
                    <a:pt x="2730" y="1183"/>
                    <a:pt x="2707" y="1092"/>
                  </a:cubicBezTo>
                  <a:cubicBezTo>
                    <a:pt x="2684" y="911"/>
                    <a:pt x="2616" y="751"/>
                    <a:pt x="2502" y="615"/>
                  </a:cubicBezTo>
                  <a:cubicBezTo>
                    <a:pt x="2457" y="524"/>
                    <a:pt x="2389" y="456"/>
                    <a:pt x="2343" y="410"/>
                  </a:cubicBezTo>
                  <a:cubicBezTo>
                    <a:pt x="2070" y="137"/>
                    <a:pt x="1718" y="1"/>
                    <a:pt x="136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697;p5">
              <a:extLst>
                <a:ext uri="{FF2B5EF4-FFF2-40B4-BE49-F238E27FC236}">
                  <a16:creationId xmlns:a16="http://schemas.microsoft.com/office/drawing/2014/main" id="{69FA0BF2-6CE2-2113-E977-709BC000A9D3}"/>
                </a:ext>
              </a:extLst>
            </p:cNvPr>
            <p:cNvSpPr/>
            <p:nvPr/>
          </p:nvSpPr>
          <p:spPr>
            <a:xfrm>
              <a:off x="11214875" y="2961500"/>
              <a:ext cx="88700" cy="68250"/>
            </a:xfrm>
            <a:custGeom>
              <a:avLst/>
              <a:gdLst/>
              <a:ahLst/>
              <a:cxnLst/>
              <a:rect l="l" t="t" r="r" b="b"/>
              <a:pathLst>
                <a:path w="3548" h="2730" extrusionOk="0">
                  <a:moveTo>
                    <a:pt x="1660" y="1"/>
                  </a:moveTo>
                  <a:cubicBezTo>
                    <a:pt x="1456" y="1"/>
                    <a:pt x="1297" y="23"/>
                    <a:pt x="1115" y="114"/>
                  </a:cubicBezTo>
                  <a:cubicBezTo>
                    <a:pt x="0" y="569"/>
                    <a:pt x="0" y="2138"/>
                    <a:pt x="1115" y="2616"/>
                  </a:cubicBezTo>
                  <a:cubicBezTo>
                    <a:pt x="1297" y="2684"/>
                    <a:pt x="1456" y="2729"/>
                    <a:pt x="1660" y="2729"/>
                  </a:cubicBezTo>
                  <a:cubicBezTo>
                    <a:pt x="3139" y="2729"/>
                    <a:pt x="3548" y="683"/>
                    <a:pt x="2183" y="114"/>
                  </a:cubicBezTo>
                  <a:cubicBezTo>
                    <a:pt x="2002" y="23"/>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698;p5">
              <a:extLst>
                <a:ext uri="{FF2B5EF4-FFF2-40B4-BE49-F238E27FC236}">
                  <a16:creationId xmlns:a16="http://schemas.microsoft.com/office/drawing/2014/main" id="{C394CC8B-B227-39A5-0186-C0D811B11888}"/>
                </a:ext>
              </a:extLst>
            </p:cNvPr>
            <p:cNvSpPr/>
            <p:nvPr/>
          </p:nvSpPr>
          <p:spPr>
            <a:xfrm>
              <a:off x="10948250" y="4219025"/>
              <a:ext cx="36975" cy="67100"/>
            </a:xfrm>
            <a:custGeom>
              <a:avLst/>
              <a:gdLst/>
              <a:ahLst/>
              <a:cxnLst/>
              <a:rect l="l" t="t" r="r" b="b"/>
              <a:pathLst>
                <a:path w="1479" h="2684" extrusionOk="0">
                  <a:moveTo>
                    <a:pt x="0" y="0"/>
                  </a:moveTo>
                  <a:lnTo>
                    <a:pt x="0" y="2684"/>
                  </a:lnTo>
                  <a:cubicBezTo>
                    <a:pt x="1479" y="2388"/>
                    <a:pt x="1479" y="296"/>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699;p5">
              <a:extLst>
                <a:ext uri="{FF2B5EF4-FFF2-40B4-BE49-F238E27FC236}">
                  <a16:creationId xmlns:a16="http://schemas.microsoft.com/office/drawing/2014/main" id="{FC1BF09E-6254-08C0-9830-911A0D1EDAE6}"/>
                </a:ext>
              </a:extLst>
            </p:cNvPr>
            <p:cNvSpPr/>
            <p:nvPr/>
          </p:nvSpPr>
          <p:spPr>
            <a:xfrm>
              <a:off x="10948250" y="3904650"/>
              <a:ext cx="36975" cy="67100"/>
            </a:xfrm>
            <a:custGeom>
              <a:avLst/>
              <a:gdLst/>
              <a:ahLst/>
              <a:cxnLst/>
              <a:rect l="l" t="t" r="r" b="b"/>
              <a:pathLst>
                <a:path w="1479" h="2684" extrusionOk="0">
                  <a:moveTo>
                    <a:pt x="0" y="0"/>
                  </a:moveTo>
                  <a:lnTo>
                    <a:pt x="0" y="2683"/>
                  </a:lnTo>
                  <a:cubicBezTo>
                    <a:pt x="1479" y="2388"/>
                    <a:pt x="1479" y="296"/>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700;p5">
              <a:extLst>
                <a:ext uri="{FF2B5EF4-FFF2-40B4-BE49-F238E27FC236}">
                  <a16:creationId xmlns:a16="http://schemas.microsoft.com/office/drawing/2014/main" id="{A6558319-E2BB-FCAC-FB63-96F4F51CF9CB}"/>
                </a:ext>
              </a:extLst>
            </p:cNvPr>
            <p:cNvSpPr/>
            <p:nvPr/>
          </p:nvSpPr>
          <p:spPr>
            <a:xfrm>
              <a:off x="10948250" y="3276450"/>
              <a:ext cx="36975" cy="66550"/>
            </a:xfrm>
            <a:custGeom>
              <a:avLst/>
              <a:gdLst/>
              <a:ahLst/>
              <a:cxnLst/>
              <a:rect l="l" t="t" r="r" b="b"/>
              <a:pathLst>
                <a:path w="1479" h="2662" extrusionOk="0">
                  <a:moveTo>
                    <a:pt x="0" y="1"/>
                  </a:moveTo>
                  <a:lnTo>
                    <a:pt x="0" y="2661"/>
                  </a:lnTo>
                  <a:cubicBezTo>
                    <a:pt x="1479" y="2366"/>
                    <a:pt x="1479" y="273"/>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701;p5">
              <a:extLst>
                <a:ext uri="{FF2B5EF4-FFF2-40B4-BE49-F238E27FC236}">
                  <a16:creationId xmlns:a16="http://schemas.microsoft.com/office/drawing/2014/main" id="{2BD6FDBB-6781-A271-DBDD-34E5A031095E}"/>
                </a:ext>
              </a:extLst>
            </p:cNvPr>
            <p:cNvSpPr/>
            <p:nvPr/>
          </p:nvSpPr>
          <p:spPr>
            <a:xfrm>
              <a:off x="10948250" y="3747725"/>
              <a:ext cx="36975" cy="66550"/>
            </a:xfrm>
            <a:custGeom>
              <a:avLst/>
              <a:gdLst/>
              <a:ahLst/>
              <a:cxnLst/>
              <a:rect l="l" t="t" r="r" b="b"/>
              <a:pathLst>
                <a:path w="1479" h="2662" extrusionOk="0">
                  <a:moveTo>
                    <a:pt x="0" y="1"/>
                  </a:moveTo>
                  <a:lnTo>
                    <a:pt x="0" y="2662"/>
                  </a:lnTo>
                  <a:cubicBezTo>
                    <a:pt x="1479" y="2366"/>
                    <a:pt x="1479" y="297"/>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702;p5">
              <a:extLst>
                <a:ext uri="{FF2B5EF4-FFF2-40B4-BE49-F238E27FC236}">
                  <a16:creationId xmlns:a16="http://schemas.microsoft.com/office/drawing/2014/main" id="{62CCDAAE-5073-26FA-DE51-3D5055C20FF2}"/>
                </a:ext>
              </a:extLst>
            </p:cNvPr>
            <p:cNvSpPr/>
            <p:nvPr/>
          </p:nvSpPr>
          <p:spPr>
            <a:xfrm>
              <a:off x="10948250" y="3433350"/>
              <a:ext cx="36975" cy="66550"/>
            </a:xfrm>
            <a:custGeom>
              <a:avLst/>
              <a:gdLst/>
              <a:ahLst/>
              <a:cxnLst/>
              <a:rect l="l" t="t" r="r" b="b"/>
              <a:pathLst>
                <a:path w="1479" h="2662" extrusionOk="0">
                  <a:moveTo>
                    <a:pt x="0" y="1"/>
                  </a:moveTo>
                  <a:lnTo>
                    <a:pt x="0" y="2661"/>
                  </a:lnTo>
                  <a:cubicBezTo>
                    <a:pt x="1479" y="2366"/>
                    <a:pt x="1479" y="274"/>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703;p5">
              <a:extLst>
                <a:ext uri="{FF2B5EF4-FFF2-40B4-BE49-F238E27FC236}">
                  <a16:creationId xmlns:a16="http://schemas.microsoft.com/office/drawing/2014/main" id="{DB8E35E2-F28E-24CC-7202-15A43580D0AA}"/>
                </a:ext>
              </a:extLst>
            </p:cNvPr>
            <p:cNvSpPr/>
            <p:nvPr/>
          </p:nvSpPr>
          <p:spPr>
            <a:xfrm>
              <a:off x="10948250" y="3590250"/>
              <a:ext cx="36975" cy="67125"/>
            </a:xfrm>
            <a:custGeom>
              <a:avLst/>
              <a:gdLst/>
              <a:ahLst/>
              <a:cxnLst/>
              <a:rect l="l" t="t" r="r" b="b"/>
              <a:pathLst>
                <a:path w="1479" h="2685" extrusionOk="0">
                  <a:moveTo>
                    <a:pt x="0" y="1"/>
                  </a:moveTo>
                  <a:lnTo>
                    <a:pt x="0" y="2684"/>
                  </a:lnTo>
                  <a:cubicBezTo>
                    <a:pt x="1479" y="2389"/>
                    <a:pt x="1479" y="297"/>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704;p5">
              <a:extLst>
                <a:ext uri="{FF2B5EF4-FFF2-40B4-BE49-F238E27FC236}">
                  <a16:creationId xmlns:a16="http://schemas.microsoft.com/office/drawing/2014/main" id="{EC898D6D-43B0-DF2F-8B0B-510B1E4B1DC6}"/>
                </a:ext>
              </a:extLst>
            </p:cNvPr>
            <p:cNvSpPr/>
            <p:nvPr/>
          </p:nvSpPr>
          <p:spPr>
            <a:xfrm>
              <a:off x="10948250" y="4061550"/>
              <a:ext cx="36975" cy="67100"/>
            </a:xfrm>
            <a:custGeom>
              <a:avLst/>
              <a:gdLst/>
              <a:ahLst/>
              <a:cxnLst/>
              <a:rect l="l" t="t" r="r" b="b"/>
              <a:pathLst>
                <a:path w="1479" h="2684" extrusionOk="0">
                  <a:moveTo>
                    <a:pt x="0" y="0"/>
                  </a:moveTo>
                  <a:lnTo>
                    <a:pt x="0" y="2684"/>
                  </a:lnTo>
                  <a:cubicBezTo>
                    <a:pt x="1479" y="2388"/>
                    <a:pt x="1479" y="296"/>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705;p5">
              <a:extLst>
                <a:ext uri="{FF2B5EF4-FFF2-40B4-BE49-F238E27FC236}">
                  <a16:creationId xmlns:a16="http://schemas.microsoft.com/office/drawing/2014/main" id="{1CF99CAD-B04B-5BBD-75A8-4ED810635F65}"/>
                </a:ext>
              </a:extLst>
            </p:cNvPr>
            <p:cNvSpPr/>
            <p:nvPr/>
          </p:nvSpPr>
          <p:spPr>
            <a:xfrm>
              <a:off x="11053425" y="2883025"/>
              <a:ext cx="79600" cy="67875"/>
            </a:xfrm>
            <a:custGeom>
              <a:avLst/>
              <a:gdLst/>
              <a:ahLst/>
              <a:cxnLst/>
              <a:rect l="l" t="t" r="r" b="b"/>
              <a:pathLst>
                <a:path w="3184" h="2715" extrusionOk="0">
                  <a:moveTo>
                    <a:pt x="1860" y="1"/>
                  </a:moveTo>
                  <a:cubicBezTo>
                    <a:pt x="1846" y="1"/>
                    <a:pt x="1833" y="1"/>
                    <a:pt x="1819" y="2"/>
                  </a:cubicBezTo>
                  <a:cubicBezTo>
                    <a:pt x="614" y="2"/>
                    <a:pt x="0" y="1457"/>
                    <a:pt x="864" y="2321"/>
                  </a:cubicBezTo>
                  <a:cubicBezTo>
                    <a:pt x="1143" y="2592"/>
                    <a:pt x="1483" y="2715"/>
                    <a:pt x="1816" y="2715"/>
                  </a:cubicBezTo>
                  <a:cubicBezTo>
                    <a:pt x="2516" y="2715"/>
                    <a:pt x="3184" y="2175"/>
                    <a:pt x="3184" y="1343"/>
                  </a:cubicBezTo>
                  <a:cubicBezTo>
                    <a:pt x="3184" y="606"/>
                    <a:pt x="2592" y="1"/>
                    <a:pt x="18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706;p5">
              <a:extLst>
                <a:ext uri="{FF2B5EF4-FFF2-40B4-BE49-F238E27FC236}">
                  <a16:creationId xmlns:a16="http://schemas.microsoft.com/office/drawing/2014/main" id="{3D862E49-7786-41BC-6EC0-0079868C7CFC}"/>
                </a:ext>
              </a:extLst>
            </p:cNvPr>
            <p:cNvSpPr/>
            <p:nvPr/>
          </p:nvSpPr>
          <p:spPr>
            <a:xfrm>
              <a:off x="11053425" y="2725575"/>
              <a:ext cx="79600" cy="68425"/>
            </a:xfrm>
            <a:custGeom>
              <a:avLst/>
              <a:gdLst/>
              <a:ahLst/>
              <a:cxnLst/>
              <a:rect l="l" t="t" r="r" b="b"/>
              <a:pathLst>
                <a:path w="3184" h="2737" extrusionOk="0">
                  <a:moveTo>
                    <a:pt x="1819" y="1"/>
                  </a:moveTo>
                  <a:cubicBezTo>
                    <a:pt x="614" y="1"/>
                    <a:pt x="0" y="1479"/>
                    <a:pt x="864" y="2343"/>
                  </a:cubicBezTo>
                  <a:cubicBezTo>
                    <a:pt x="1136" y="2614"/>
                    <a:pt x="1473" y="2737"/>
                    <a:pt x="1806" y="2737"/>
                  </a:cubicBezTo>
                  <a:cubicBezTo>
                    <a:pt x="2506" y="2737"/>
                    <a:pt x="3184" y="2197"/>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707;p5">
              <a:extLst>
                <a:ext uri="{FF2B5EF4-FFF2-40B4-BE49-F238E27FC236}">
                  <a16:creationId xmlns:a16="http://schemas.microsoft.com/office/drawing/2014/main" id="{6975B74E-FCB0-8731-994D-8822871DCEEF}"/>
                </a:ext>
              </a:extLst>
            </p:cNvPr>
            <p:cNvSpPr/>
            <p:nvPr/>
          </p:nvSpPr>
          <p:spPr>
            <a:xfrm>
              <a:off x="11053425" y="3039950"/>
              <a:ext cx="79600" cy="68125"/>
            </a:xfrm>
            <a:custGeom>
              <a:avLst/>
              <a:gdLst/>
              <a:ahLst/>
              <a:cxnLst/>
              <a:rect l="l" t="t" r="r" b="b"/>
              <a:pathLst>
                <a:path w="3184" h="2725" extrusionOk="0">
                  <a:moveTo>
                    <a:pt x="1819" y="1"/>
                  </a:moveTo>
                  <a:cubicBezTo>
                    <a:pt x="614" y="1"/>
                    <a:pt x="0" y="1479"/>
                    <a:pt x="864" y="2320"/>
                  </a:cubicBezTo>
                  <a:cubicBezTo>
                    <a:pt x="1144" y="2600"/>
                    <a:pt x="1486" y="2725"/>
                    <a:pt x="1820" y="2725"/>
                  </a:cubicBezTo>
                  <a:cubicBezTo>
                    <a:pt x="2518" y="2725"/>
                    <a:pt x="3184" y="2180"/>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708;p5">
              <a:extLst>
                <a:ext uri="{FF2B5EF4-FFF2-40B4-BE49-F238E27FC236}">
                  <a16:creationId xmlns:a16="http://schemas.microsoft.com/office/drawing/2014/main" id="{23B89A9C-954E-3B60-2916-1A38B419C1F6}"/>
                </a:ext>
              </a:extLst>
            </p:cNvPr>
            <p:cNvSpPr/>
            <p:nvPr/>
          </p:nvSpPr>
          <p:spPr>
            <a:xfrm>
              <a:off x="11061025" y="2568475"/>
              <a:ext cx="72000" cy="68200"/>
            </a:xfrm>
            <a:custGeom>
              <a:avLst/>
              <a:gdLst/>
              <a:ahLst/>
              <a:cxnLst/>
              <a:rect l="l" t="t" r="r" b="b"/>
              <a:pathLst>
                <a:path w="2880" h="2728" extrusionOk="0">
                  <a:moveTo>
                    <a:pt x="1558" y="0"/>
                  </a:moveTo>
                  <a:cubicBezTo>
                    <a:pt x="781" y="0"/>
                    <a:pt x="0" y="650"/>
                    <a:pt x="197" y="1646"/>
                  </a:cubicBezTo>
                  <a:cubicBezTo>
                    <a:pt x="343" y="2380"/>
                    <a:pt x="926" y="2727"/>
                    <a:pt x="1511" y="2727"/>
                  </a:cubicBezTo>
                  <a:cubicBezTo>
                    <a:pt x="2194" y="2727"/>
                    <a:pt x="2880" y="2255"/>
                    <a:pt x="2880" y="1373"/>
                  </a:cubicBezTo>
                  <a:cubicBezTo>
                    <a:pt x="2880" y="1191"/>
                    <a:pt x="2857" y="1009"/>
                    <a:pt x="2766" y="827"/>
                  </a:cubicBezTo>
                  <a:cubicBezTo>
                    <a:pt x="2522" y="252"/>
                    <a:pt x="2041" y="0"/>
                    <a:pt x="155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709;p5">
              <a:extLst>
                <a:ext uri="{FF2B5EF4-FFF2-40B4-BE49-F238E27FC236}">
                  <a16:creationId xmlns:a16="http://schemas.microsoft.com/office/drawing/2014/main" id="{9792C8CB-5CBF-82EC-4110-5C32CD2E114B}"/>
                </a:ext>
              </a:extLst>
            </p:cNvPr>
            <p:cNvSpPr/>
            <p:nvPr/>
          </p:nvSpPr>
          <p:spPr>
            <a:xfrm>
              <a:off x="10948250" y="4375925"/>
              <a:ext cx="36975" cy="67100"/>
            </a:xfrm>
            <a:custGeom>
              <a:avLst/>
              <a:gdLst/>
              <a:ahLst/>
              <a:cxnLst/>
              <a:rect l="l" t="t" r="r" b="b"/>
              <a:pathLst>
                <a:path w="1479" h="2684" extrusionOk="0">
                  <a:moveTo>
                    <a:pt x="0" y="1"/>
                  </a:moveTo>
                  <a:lnTo>
                    <a:pt x="0" y="2684"/>
                  </a:lnTo>
                  <a:cubicBezTo>
                    <a:pt x="1479" y="2388"/>
                    <a:pt x="1479" y="296"/>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710;p5">
              <a:extLst>
                <a:ext uri="{FF2B5EF4-FFF2-40B4-BE49-F238E27FC236}">
                  <a16:creationId xmlns:a16="http://schemas.microsoft.com/office/drawing/2014/main" id="{51CA59B2-0D99-1068-1E22-19EB968F302A}"/>
                </a:ext>
              </a:extLst>
            </p:cNvPr>
            <p:cNvSpPr/>
            <p:nvPr/>
          </p:nvSpPr>
          <p:spPr>
            <a:xfrm>
              <a:off x="10948250" y="4533400"/>
              <a:ext cx="27875" cy="66550"/>
            </a:xfrm>
            <a:custGeom>
              <a:avLst/>
              <a:gdLst/>
              <a:ahLst/>
              <a:cxnLst/>
              <a:rect l="l" t="t" r="r" b="b"/>
              <a:pathLst>
                <a:path w="1115" h="2662" extrusionOk="0">
                  <a:moveTo>
                    <a:pt x="0" y="1"/>
                  </a:moveTo>
                  <a:lnTo>
                    <a:pt x="0" y="2661"/>
                  </a:lnTo>
                  <a:cubicBezTo>
                    <a:pt x="637" y="2525"/>
                    <a:pt x="1115" y="1979"/>
                    <a:pt x="1115" y="1319"/>
                  </a:cubicBezTo>
                  <a:cubicBezTo>
                    <a:pt x="1115" y="683"/>
                    <a:pt x="637" y="114"/>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711;p5">
              <a:extLst>
                <a:ext uri="{FF2B5EF4-FFF2-40B4-BE49-F238E27FC236}">
                  <a16:creationId xmlns:a16="http://schemas.microsoft.com/office/drawing/2014/main" id="{99B6CCA8-89C4-46A6-B3FE-EDA797F3D7AC}"/>
                </a:ext>
              </a:extLst>
            </p:cNvPr>
            <p:cNvSpPr/>
            <p:nvPr/>
          </p:nvSpPr>
          <p:spPr>
            <a:xfrm>
              <a:off x="11053425" y="3196850"/>
              <a:ext cx="79600" cy="68425"/>
            </a:xfrm>
            <a:custGeom>
              <a:avLst/>
              <a:gdLst/>
              <a:ahLst/>
              <a:cxnLst/>
              <a:rect l="l" t="t" r="r" b="b"/>
              <a:pathLst>
                <a:path w="3184" h="2737" extrusionOk="0">
                  <a:moveTo>
                    <a:pt x="1819" y="1"/>
                  </a:moveTo>
                  <a:cubicBezTo>
                    <a:pt x="614" y="1"/>
                    <a:pt x="0" y="1479"/>
                    <a:pt x="864" y="2343"/>
                  </a:cubicBezTo>
                  <a:cubicBezTo>
                    <a:pt x="1136" y="2615"/>
                    <a:pt x="1473" y="2737"/>
                    <a:pt x="1806" y="2737"/>
                  </a:cubicBezTo>
                  <a:cubicBezTo>
                    <a:pt x="2506" y="2737"/>
                    <a:pt x="3184" y="2197"/>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712;p5">
              <a:extLst>
                <a:ext uri="{FF2B5EF4-FFF2-40B4-BE49-F238E27FC236}">
                  <a16:creationId xmlns:a16="http://schemas.microsoft.com/office/drawing/2014/main" id="{3A605117-E747-DD5B-2990-B0996A480C0A}"/>
                </a:ext>
              </a:extLst>
            </p:cNvPr>
            <p:cNvSpPr/>
            <p:nvPr/>
          </p:nvSpPr>
          <p:spPr>
            <a:xfrm>
              <a:off x="11693550" y="4611275"/>
              <a:ext cx="68250" cy="43250"/>
            </a:xfrm>
            <a:custGeom>
              <a:avLst/>
              <a:gdLst/>
              <a:ahLst/>
              <a:cxnLst/>
              <a:rect l="l" t="t" r="r" b="b"/>
              <a:pathLst>
                <a:path w="2730" h="1730" extrusionOk="0">
                  <a:moveTo>
                    <a:pt x="1323" y="0"/>
                  </a:moveTo>
                  <a:cubicBezTo>
                    <a:pt x="571" y="0"/>
                    <a:pt x="0" y="606"/>
                    <a:pt x="0" y="1365"/>
                  </a:cubicBezTo>
                  <a:cubicBezTo>
                    <a:pt x="0" y="1479"/>
                    <a:pt x="23" y="1615"/>
                    <a:pt x="46" y="1729"/>
                  </a:cubicBezTo>
                  <a:lnTo>
                    <a:pt x="2661" y="1729"/>
                  </a:lnTo>
                  <a:cubicBezTo>
                    <a:pt x="2707" y="1615"/>
                    <a:pt x="2729" y="1479"/>
                    <a:pt x="2729" y="1365"/>
                  </a:cubicBezTo>
                  <a:cubicBezTo>
                    <a:pt x="2729" y="606"/>
                    <a:pt x="2137" y="0"/>
                    <a:pt x="1405" y="0"/>
                  </a:cubicBezTo>
                  <a:cubicBezTo>
                    <a:pt x="1392" y="0"/>
                    <a:pt x="1378" y="0"/>
                    <a:pt x="1365" y="1"/>
                  </a:cubicBezTo>
                  <a:cubicBezTo>
                    <a:pt x="1351" y="0"/>
                    <a:pt x="1337" y="0"/>
                    <a:pt x="132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713;p5">
              <a:extLst>
                <a:ext uri="{FF2B5EF4-FFF2-40B4-BE49-F238E27FC236}">
                  <a16:creationId xmlns:a16="http://schemas.microsoft.com/office/drawing/2014/main" id="{A08538B9-ABE2-0739-5D53-480D4C7E275F}"/>
                </a:ext>
              </a:extLst>
            </p:cNvPr>
            <p:cNvSpPr/>
            <p:nvPr/>
          </p:nvSpPr>
          <p:spPr>
            <a:xfrm>
              <a:off x="10948250" y="3118975"/>
              <a:ext cx="36975" cy="67100"/>
            </a:xfrm>
            <a:custGeom>
              <a:avLst/>
              <a:gdLst/>
              <a:ahLst/>
              <a:cxnLst/>
              <a:rect l="l" t="t" r="r" b="b"/>
              <a:pathLst>
                <a:path w="1479" h="2684" extrusionOk="0">
                  <a:moveTo>
                    <a:pt x="0" y="1"/>
                  </a:moveTo>
                  <a:lnTo>
                    <a:pt x="0" y="2684"/>
                  </a:lnTo>
                  <a:cubicBezTo>
                    <a:pt x="1479" y="2388"/>
                    <a:pt x="1479" y="296"/>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714;p5">
              <a:extLst>
                <a:ext uri="{FF2B5EF4-FFF2-40B4-BE49-F238E27FC236}">
                  <a16:creationId xmlns:a16="http://schemas.microsoft.com/office/drawing/2014/main" id="{502362D7-DB04-F87E-97F5-E42FFFC5EEF9}"/>
                </a:ext>
              </a:extLst>
            </p:cNvPr>
            <p:cNvSpPr/>
            <p:nvPr/>
          </p:nvSpPr>
          <p:spPr>
            <a:xfrm>
              <a:off x="11064800" y="4611275"/>
              <a:ext cx="68225" cy="43250"/>
            </a:xfrm>
            <a:custGeom>
              <a:avLst/>
              <a:gdLst/>
              <a:ahLst/>
              <a:cxnLst/>
              <a:rect l="l" t="t" r="r" b="b"/>
              <a:pathLst>
                <a:path w="2729" h="1730" extrusionOk="0">
                  <a:moveTo>
                    <a:pt x="1364" y="1"/>
                  </a:moveTo>
                  <a:cubicBezTo>
                    <a:pt x="614" y="1"/>
                    <a:pt x="0" y="592"/>
                    <a:pt x="0" y="1365"/>
                  </a:cubicBezTo>
                  <a:cubicBezTo>
                    <a:pt x="0" y="1479"/>
                    <a:pt x="23" y="1615"/>
                    <a:pt x="68" y="1729"/>
                  </a:cubicBezTo>
                  <a:lnTo>
                    <a:pt x="2661" y="1729"/>
                  </a:lnTo>
                  <a:cubicBezTo>
                    <a:pt x="2706" y="1615"/>
                    <a:pt x="2729" y="1479"/>
                    <a:pt x="2729" y="1365"/>
                  </a:cubicBezTo>
                  <a:cubicBezTo>
                    <a:pt x="2729" y="592"/>
                    <a:pt x="2115" y="1"/>
                    <a:pt x="136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715;p5">
              <a:extLst>
                <a:ext uri="{FF2B5EF4-FFF2-40B4-BE49-F238E27FC236}">
                  <a16:creationId xmlns:a16="http://schemas.microsoft.com/office/drawing/2014/main" id="{BE90A7E7-D012-AF9E-ED81-95FDEB74E2FB}"/>
                </a:ext>
              </a:extLst>
            </p:cNvPr>
            <p:cNvSpPr/>
            <p:nvPr/>
          </p:nvSpPr>
          <p:spPr>
            <a:xfrm>
              <a:off x="12007350" y="4611275"/>
              <a:ext cx="68250" cy="43250"/>
            </a:xfrm>
            <a:custGeom>
              <a:avLst/>
              <a:gdLst/>
              <a:ahLst/>
              <a:cxnLst/>
              <a:rect l="l" t="t" r="r" b="b"/>
              <a:pathLst>
                <a:path w="2730" h="1730" extrusionOk="0">
                  <a:moveTo>
                    <a:pt x="1365" y="1"/>
                  </a:moveTo>
                  <a:cubicBezTo>
                    <a:pt x="615" y="1"/>
                    <a:pt x="1" y="592"/>
                    <a:pt x="24" y="1365"/>
                  </a:cubicBezTo>
                  <a:cubicBezTo>
                    <a:pt x="24" y="1479"/>
                    <a:pt x="46" y="1615"/>
                    <a:pt x="69" y="1729"/>
                  </a:cubicBezTo>
                  <a:lnTo>
                    <a:pt x="2684" y="1729"/>
                  </a:lnTo>
                  <a:cubicBezTo>
                    <a:pt x="2707" y="1615"/>
                    <a:pt x="2730" y="1479"/>
                    <a:pt x="2730" y="1365"/>
                  </a:cubicBezTo>
                  <a:cubicBezTo>
                    <a:pt x="2730" y="592"/>
                    <a:pt x="2138"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716;p5">
              <a:extLst>
                <a:ext uri="{FF2B5EF4-FFF2-40B4-BE49-F238E27FC236}">
                  <a16:creationId xmlns:a16="http://schemas.microsoft.com/office/drawing/2014/main" id="{573A0DC0-8D95-A1CC-D704-5AB3575E1761}"/>
                </a:ext>
              </a:extLst>
            </p:cNvPr>
            <p:cNvSpPr/>
            <p:nvPr/>
          </p:nvSpPr>
          <p:spPr>
            <a:xfrm>
              <a:off x="12636125" y="4611275"/>
              <a:ext cx="68250" cy="43250"/>
            </a:xfrm>
            <a:custGeom>
              <a:avLst/>
              <a:gdLst/>
              <a:ahLst/>
              <a:cxnLst/>
              <a:rect l="l" t="t" r="r" b="b"/>
              <a:pathLst>
                <a:path w="2730" h="1730" extrusionOk="0">
                  <a:moveTo>
                    <a:pt x="1365" y="1"/>
                  </a:moveTo>
                  <a:cubicBezTo>
                    <a:pt x="614" y="1"/>
                    <a:pt x="0" y="592"/>
                    <a:pt x="0" y="1365"/>
                  </a:cubicBezTo>
                  <a:cubicBezTo>
                    <a:pt x="0" y="1479"/>
                    <a:pt x="23" y="1615"/>
                    <a:pt x="68" y="1729"/>
                  </a:cubicBezTo>
                  <a:lnTo>
                    <a:pt x="2661" y="1729"/>
                  </a:lnTo>
                  <a:cubicBezTo>
                    <a:pt x="2706" y="1615"/>
                    <a:pt x="2729" y="1479"/>
                    <a:pt x="2729" y="1365"/>
                  </a:cubicBezTo>
                  <a:cubicBezTo>
                    <a:pt x="2729" y="592"/>
                    <a:pt x="2115"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717;p5">
              <a:extLst>
                <a:ext uri="{FF2B5EF4-FFF2-40B4-BE49-F238E27FC236}">
                  <a16:creationId xmlns:a16="http://schemas.microsoft.com/office/drawing/2014/main" id="{E349C6C7-E2A6-3845-9D56-D4CA9CEEE0B0}"/>
                </a:ext>
              </a:extLst>
            </p:cNvPr>
            <p:cNvSpPr/>
            <p:nvPr/>
          </p:nvSpPr>
          <p:spPr>
            <a:xfrm>
              <a:off x="12321750" y="4611275"/>
              <a:ext cx="68225" cy="43250"/>
            </a:xfrm>
            <a:custGeom>
              <a:avLst/>
              <a:gdLst/>
              <a:ahLst/>
              <a:cxnLst/>
              <a:rect l="l" t="t" r="r" b="b"/>
              <a:pathLst>
                <a:path w="2729" h="1730" extrusionOk="0">
                  <a:moveTo>
                    <a:pt x="1364" y="1"/>
                  </a:moveTo>
                  <a:cubicBezTo>
                    <a:pt x="614" y="1"/>
                    <a:pt x="0" y="592"/>
                    <a:pt x="0" y="1365"/>
                  </a:cubicBezTo>
                  <a:cubicBezTo>
                    <a:pt x="0" y="1479"/>
                    <a:pt x="23" y="1615"/>
                    <a:pt x="68" y="1729"/>
                  </a:cubicBezTo>
                  <a:lnTo>
                    <a:pt x="2661" y="1729"/>
                  </a:lnTo>
                  <a:cubicBezTo>
                    <a:pt x="2706" y="1615"/>
                    <a:pt x="2729" y="1479"/>
                    <a:pt x="2729" y="1365"/>
                  </a:cubicBezTo>
                  <a:cubicBezTo>
                    <a:pt x="2729" y="592"/>
                    <a:pt x="2115" y="1"/>
                    <a:pt x="136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718;p5">
              <a:extLst>
                <a:ext uri="{FF2B5EF4-FFF2-40B4-BE49-F238E27FC236}">
                  <a16:creationId xmlns:a16="http://schemas.microsoft.com/office/drawing/2014/main" id="{151C86B5-6D1A-0105-8F09-3456FEAD922C}"/>
                </a:ext>
              </a:extLst>
            </p:cNvPr>
            <p:cNvSpPr/>
            <p:nvPr/>
          </p:nvSpPr>
          <p:spPr>
            <a:xfrm>
              <a:off x="11379175" y="4611275"/>
              <a:ext cx="68250" cy="43250"/>
            </a:xfrm>
            <a:custGeom>
              <a:avLst/>
              <a:gdLst/>
              <a:ahLst/>
              <a:cxnLst/>
              <a:rect l="l" t="t" r="r" b="b"/>
              <a:pathLst>
                <a:path w="2730" h="1730" extrusionOk="0">
                  <a:moveTo>
                    <a:pt x="1365" y="1"/>
                  </a:moveTo>
                  <a:cubicBezTo>
                    <a:pt x="614" y="1"/>
                    <a:pt x="0" y="592"/>
                    <a:pt x="0" y="1365"/>
                  </a:cubicBezTo>
                  <a:cubicBezTo>
                    <a:pt x="0" y="1479"/>
                    <a:pt x="23" y="1615"/>
                    <a:pt x="68" y="1729"/>
                  </a:cubicBezTo>
                  <a:lnTo>
                    <a:pt x="2661" y="1729"/>
                  </a:lnTo>
                  <a:cubicBezTo>
                    <a:pt x="2706" y="1615"/>
                    <a:pt x="2729" y="1479"/>
                    <a:pt x="2729" y="1365"/>
                  </a:cubicBezTo>
                  <a:cubicBezTo>
                    <a:pt x="2729" y="592"/>
                    <a:pt x="2115" y="1"/>
                    <a:pt x="136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719;p5">
              <a:extLst>
                <a:ext uri="{FF2B5EF4-FFF2-40B4-BE49-F238E27FC236}">
                  <a16:creationId xmlns:a16="http://schemas.microsoft.com/office/drawing/2014/main" id="{C595587E-3951-E6B5-E38D-F374FAB19E04}"/>
                </a:ext>
              </a:extLst>
            </p:cNvPr>
            <p:cNvSpPr/>
            <p:nvPr/>
          </p:nvSpPr>
          <p:spPr>
            <a:xfrm>
              <a:off x="10948250" y="2805175"/>
              <a:ext cx="36975" cy="66525"/>
            </a:xfrm>
            <a:custGeom>
              <a:avLst/>
              <a:gdLst/>
              <a:ahLst/>
              <a:cxnLst/>
              <a:rect l="l" t="t" r="r" b="b"/>
              <a:pathLst>
                <a:path w="1479" h="2661" extrusionOk="0">
                  <a:moveTo>
                    <a:pt x="0" y="0"/>
                  </a:moveTo>
                  <a:lnTo>
                    <a:pt x="0" y="2661"/>
                  </a:lnTo>
                  <a:cubicBezTo>
                    <a:pt x="1479" y="2365"/>
                    <a:pt x="1479" y="273"/>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720;p5">
              <a:extLst>
                <a:ext uri="{FF2B5EF4-FFF2-40B4-BE49-F238E27FC236}">
                  <a16:creationId xmlns:a16="http://schemas.microsoft.com/office/drawing/2014/main" id="{E55A8856-9090-9FB2-7605-BAFC70F16DA7}"/>
                </a:ext>
              </a:extLst>
            </p:cNvPr>
            <p:cNvSpPr/>
            <p:nvPr/>
          </p:nvSpPr>
          <p:spPr>
            <a:xfrm>
              <a:off x="10948250" y="2345825"/>
              <a:ext cx="26175" cy="54600"/>
            </a:xfrm>
            <a:custGeom>
              <a:avLst/>
              <a:gdLst/>
              <a:ahLst/>
              <a:cxnLst/>
              <a:rect l="l" t="t" r="r" b="b"/>
              <a:pathLst>
                <a:path w="1047" h="2184" extrusionOk="0">
                  <a:moveTo>
                    <a:pt x="0" y="0"/>
                  </a:moveTo>
                  <a:lnTo>
                    <a:pt x="0" y="2183"/>
                  </a:lnTo>
                  <a:cubicBezTo>
                    <a:pt x="501" y="2092"/>
                    <a:pt x="910" y="1706"/>
                    <a:pt x="1046" y="1228"/>
                  </a:cubicBezTo>
                  <a:lnTo>
                    <a:pt x="0" y="0"/>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721;p5">
              <a:extLst>
                <a:ext uri="{FF2B5EF4-FFF2-40B4-BE49-F238E27FC236}">
                  <a16:creationId xmlns:a16="http://schemas.microsoft.com/office/drawing/2014/main" id="{EF4B5407-A2A9-CB69-0308-F1F10FDA985F}"/>
                </a:ext>
              </a:extLst>
            </p:cNvPr>
            <p:cNvSpPr/>
            <p:nvPr/>
          </p:nvSpPr>
          <p:spPr>
            <a:xfrm>
              <a:off x="10948250" y="2962075"/>
              <a:ext cx="36975" cy="66525"/>
            </a:xfrm>
            <a:custGeom>
              <a:avLst/>
              <a:gdLst/>
              <a:ahLst/>
              <a:cxnLst/>
              <a:rect l="l" t="t" r="r" b="b"/>
              <a:pathLst>
                <a:path w="1479" h="2661" extrusionOk="0">
                  <a:moveTo>
                    <a:pt x="0" y="0"/>
                  </a:moveTo>
                  <a:lnTo>
                    <a:pt x="0" y="2661"/>
                  </a:lnTo>
                  <a:cubicBezTo>
                    <a:pt x="1479" y="2388"/>
                    <a:pt x="1479" y="296"/>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722;p5">
              <a:extLst>
                <a:ext uri="{FF2B5EF4-FFF2-40B4-BE49-F238E27FC236}">
                  <a16:creationId xmlns:a16="http://schemas.microsoft.com/office/drawing/2014/main" id="{0B99AA51-C63B-FF6D-0EAE-EA4EA5DF0963}"/>
                </a:ext>
              </a:extLst>
            </p:cNvPr>
            <p:cNvSpPr/>
            <p:nvPr/>
          </p:nvSpPr>
          <p:spPr>
            <a:xfrm>
              <a:off x="10948250" y="2490775"/>
              <a:ext cx="36975" cy="66550"/>
            </a:xfrm>
            <a:custGeom>
              <a:avLst/>
              <a:gdLst/>
              <a:ahLst/>
              <a:cxnLst/>
              <a:rect l="l" t="t" r="r" b="b"/>
              <a:pathLst>
                <a:path w="1479" h="2662" extrusionOk="0">
                  <a:moveTo>
                    <a:pt x="0" y="1"/>
                  </a:moveTo>
                  <a:lnTo>
                    <a:pt x="0" y="2662"/>
                  </a:lnTo>
                  <a:cubicBezTo>
                    <a:pt x="1479" y="2389"/>
                    <a:pt x="1479" y="274"/>
                    <a:pt x="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723;p5">
              <a:extLst>
                <a:ext uri="{FF2B5EF4-FFF2-40B4-BE49-F238E27FC236}">
                  <a16:creationId xmlns:a16="http://schemas.microsoft.com/office/drawing/2014/main" id="{A10D4B8D-D8E0-0B45-F933-CC2D2EDE050A}"/>
                </a:ext>
              </a:extLst>
            </p:cNvPr>
            <p:cNvSpPr/>
            <p:nvPr/>
          </p:nvSpPr>
          <p:spPr>
            <a:xfrm>
              <a:off x="10948250" y="2647700"/>
              <a:ext cx="36975" cy="67100"/>
            </a:xfrm>
            <a:custGeom>
              <a:avLst/>
              <a:gdLst/>
              <a:ahLst/>
              <a:cxnLst/>
              <a:rect l="l" t="t" r="r" b="b"/>
              <a:pathLst>
                <a:path w="1479" h="2684" extrusionOk="0">
                  <a:moveTo>
                    <a:pt x="0" y="0"/>
                  </a:moveTo>
                  <a:lnTo>
                    <a:pt x="0" y="2684"/>
                  </a:lnTo>
                  <a:cubicBezTo>
                    <a:pt x="1479" y="2388"/>
                    <a:pt x="1479" y="296"/>
                    <a:pt x="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724;p5">
              <a:extLst>
                <a:ext uri="{FF2B5EF4-FFF2-40B4-BE49-F238E27FC236}">
                  <a16:creationId xmlns:a16="http://schemas.microsoft.com/office/drawing/2014/main" id="{A98C747B-3518-6F58-1D0A-719E55755DA0}"/>
                </a:ext>
              </a:extLst>
            </p:cNvPr>
            <p:cNvSpPr/>
            <p:nvPr/>
          </p:nvSpPr>
          <p:spPr>
            <a:xfrm>
              <a:off x="11064800" y="3825625"/>
              <a:ext cx="68225" cy="68100"/>
            </a:xfrm>
            <a:custGeom>
              <a:avLst/>
              <a:gdLst/>
              <a:ahLst/>
              <a:cxnLst/>
              <a:rect l="l" t="t" r="r" b="b"/>
              <a:pathLst>
                <a:path w="2729" h="2724" extrusionOk="0">
                  <a:moveTo>
                    <a:pt x="1364" y="0"/>
                  </a:moveTo>
                  <a:cubicBezTo>
                    <a:pt x="614" y="0"/>
                    <a:pt x="0" y="592"/>
                    <a:pt x="0" y="1365"/>
                  </a:cubicBezTo>
                  <a:cubicBezTo>
                    <a:pt x="0" y="1547"/>
                    <a:pt x="46" y="1729"/>
                    <a:pt x="114" y="1888"/>
                  </a:cubicBezTo>
                  <a:cubicBezTo>
                    <a:pt x="353" y="2445"/>
                    <a:pt x="864" y="2723"/>
                    <a:pt x="1373" y="2723"/>
                  </a:cubicBezTo>
                  <a:cubicBezTo>
                    <a:pt x="1882" y="2723"/>
                    <a:pt x="2388" y="2445"/>
                    <a:pt x="2615" y="1888"/>
                  </a:cubicBezTo>
                  <a:cubicBezTo>
                    <a:pt x="2683" y="1729"/>
                    <a:pt x="2729" y="1547"/>
                    <a:pt x="2729" y="1365"/>
                  </a:cubicBezTo>
                  <a:cubicBezTo>
                    <a:pt x="2729" y="614"/>
                    <a:pt x="2115" y="0"/>
                    <a:pt x="136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725;p5">
              <a:extLst>
                <a:ext uri="{FF2B5EF4-FFF2-40B4-BE49-F238E27FC236}">
                  <a16:creationId xmlns:a16="http://schemas.microsoft.com/office/drawing/2014/main" id="{8554CF0E-6803-A81E-08C3-3BB5E84DC28E}"/>
                </a:ext>
              </a:extLst>
            </p:cNvPr>
            <p:cNvSpPr/>
            <p:nvPr/>
          </p:nvSpPr>
          <p:spPr>
            <a:xfrm>
              <a:off x="11214875" y="4375350"/>
              <a:ext cx="88700" cy="68250"/>
            </a:xfrm>
            <a:custGeom>
              <a:avLst/>
              <a:gdLst/>
              <a:ahLst/>
              <a:cxnLst/>
              <a:rect l="l" t="t" r="r" b="b"/>
              <a:pathLst>
                <a:path w="3548" h="2730" extrusionOk="0">
                  <a:moveTo>
                    <a:pt x="1660" y="1"/>
                  </a:moveTo>
                  <a:cubicBezTo>
                    <a:pt x="1456" y="1"/>
                    <a:pt x="1297" y="46"/>
                    <a:pt x="1115" y="115"/>
                  </a:cubicBezTo>
                  <a:cubicBezTo>
                    <a:pt x="0" y="592"/>
                    <a:pt x="0" y="2161"/>
                    <a:pt x="1115" y="2639"/>
                  </a:cubicBezTo>
                  <a:cubicBezTo>
                    <a:pt x="1297" y="2707"/>
                    <a:pt x="1456" y="2730"/>
                    <a:pt x="1660" y="2730"/>
                  </a:cubicBezTo>
                  <a:cubicBezTo>
                    <a:pt x="3139" y="2730"/>
                    <a:pt x="3548" y="683"/>
                    <a:pt x="2183" y="115"/>
                  </a:cubicBezTo>
                  <a:cubicBezTo>
                    <a:pt x="2002" y="46"/>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726;p5">
              <a:extLst>
                <a:ext uri="{FF2B5EF4-FFF2-40B4-BE49-F238E27FC236}">
                  <a16:creationId xmlns:a16="http://schemas.microsoft.com/office/drawing/2014/main" id="{C5AF430C-A683-E1F7-140D-7A5B17B090EE}"/>
                </a:ext>
              </a:extLst>
            </p:cNvPr>
            <p:cNvSpPr/>
            <p:nvPr/>
          </p:nvSpPr>
          <p:spPr>
            <a:xfrm>
              <a:off x="11214875" y="4060975"/>
              <a:ext cx="88700" cy="68250"/>
            </a:xfrm>
            <a:custGeom>
              <a:avLst/>
              <a:gdLst/>
              <a:ahLst/>
              <a:cxnLst/>
              <a:rect l="l" t="t" r="r" b="b"/>
              <a:pathLst>
                <a:path w="3548" h="2730" extrusionOk="0">
                  <a:moveTo>
                    <a:pt x="1660" y="1"/>
                  </a:moveTo>
                  <a:cubicBezTo>
                    <a:pt x="1456" y="1"/>
                    <a:pt x="1297" y="46"/>
                    <a:pt x="1115" y="114"/>
                  </a:cubicBezTo>
                  <a:cubicBezTo>
                    <a:pt x="0" y="592"/>
                    <a:pt x="0" y="2161"/>
                    <a:pt x="1115" y="2616"/>
                  </a:cubicBezTo>
                  <a:cubicBezTo>
                    <a:pt x="1297" y="2684"/>
                    <a:pt x="1456" y="2729"/>
                    <a:pt x="1660" y="2729"/>
                  </a:cubicBezTo>
                  <a:cubicBezTo>
                    <a:pt x="3139" y="2729"/>
                    <a:pt x="3548" y="683"/>
                    <a:pt x="2183" y="114"/>
                  </a:cubicBezTo>
                  <a:cubicBezTo>
                    <a:pt x="2002" y="46"/>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727;p5">
              <a:extLst>
                <a:ext uri="{FF2B5EF4-FFF2-40B4-BE49-F238E27FC236}">
                  <a16:creationId xmlns:a16="http://schemas.microsoft.com/office/drawing/2014/main" id="{D2279815-9165-5A86-BE95-46180DE7EB58}"/>
                </a:ext>
              </a:extLst>
            </p:cNvPr>
            <p:cNvSpPr/>
            <p:nvPr/>
          </p:nvSpPr>
          <p:spPr>
            <a:xfrm>
              <a:off x="11214875" y="4532275"/>
              <a:ext cx="88700" cy="68225"/>
            </a:xfrm>
            <a:custGeom>
              <a:avLst/>
              <a:gdLst/>
              <a:ahLst/>
              <a:cxnLst/>
              <a:rect l="l" t="t" r="r" b="b"/>
              <a:pathLst>
                <a:path w="3548" h="2729" extrusionOk="0">
                  <a:moveTo>
                    <a:pt x="1660" y="0"/>
                  </a:moveTo>
                  <a:cubicBezTo>
                    <a:pt x="1456" y="0"/>
                    <a:pt x="1297" y="46"/>
                    <a:pt x="1115" y="114"/>
                  </a:cubicBezTo>
                  <a:cubicBezTo>
                    <a:pt x="0" y="591"/>
                    <a:pt x="0" y="2160"/>
                    <a:pt x="1115" y="2615"/>
                  </a:cubicBezTo>
                  <a:cubicBezTo>
                    <a:pt x="1297" y="2706"/>
                    <a:pt x="1456" y="2729"/>
                    <a:pt x="1660" y="2729"/>
                  </a:cubicBezTo>
                  <a:cubicBezTo>
                    <a:pt x="3139" y="2729"/>
                    <a:pt x="3548" y="682"/>
                    <a:pt x="2183" y="114"/>
                  </a:cubicBezTo>
                  <a:cubicBezTo>
                    <a:pt x="2002" y="46"/>
                    <a:pt x="1820" y="0"/>
                    <a:pt x="16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728;p5">
              <a:extLst>
                <a:ext uri="{FF2B5EF4-FFF2-40B4-BE49-F238E27FC236}">
                  <a16:creationId xmlns:a16="http://schemas.microsoft.com/office/drawing/2014/main" id="{37057516-BA4C-432E-D728-2AC3C623E28B}"/>
                </a:ext>
              </a:extLst>
            </p:cNvPr>
            <p:cNvSpPr/>
            <p:nvPr/>
          </p:nvSpPr>
          <p:spPr>
            <a:xfrm>
              <a:off x="11214875" y="4218450"/>
              <a:ext cx="88700" cy="68250"/>
            </a:xfrm>
            <a:custGeom>
              <a:avLst/>
              <a:gdLst/>
              <a:ahLst/>
              <a:cxnLst/>
              <a:rect l="l" t="t" r="r" b="b"/>
              <a:pathLst>
                <a:path w="3548" h="2730" extrusionOk="0">
                  <a:moveTo>
                    <a:pt x="1660" y="1"/>
                  </a:moveTo>
                  <a:cubicBezTo>
                    <a:pt x="1456" y="1"/>
                    <a:pt x="1297" y="23"/>
                    <a:pt x="1115" y="92"/>
                  </a:cubicBezTo>
                  <a:cubicBezTo>
                    <a:pt x="0" y="569"/>
                    <a:pt x="0" y="2138"/>
                    <a:pt x="1115" y="2616"/>
                  </a:cubicBezTo>
                  <a:cubicBezTo>
                    <a:pt x="1297" y="2684"/>
                    <a:pt x="1456" y="2707"/>
                    <a:pt x="1660" y="2729"/>
                  </a:cubicBezTo>
                  <a:cubicBezTo>
                    <a:pt x="3139" y="2707"/>
                    <a:pt x="3548" y="683"/>
                    <a:pt x="2183" y="92"/>
                  </a:cubicBezTo>
                  <a:cubicBezTo>
                    <a:pt x="2002" y="23"/>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729;p5">
              <a:extLst>
                <a:ext uri="{FF2B5EF4-FFF2-40B4-BE49-F238E27FC236}">
                  <a16:creationId xmlns:a16="http://schemas.microsoft.com/office/drawing/2014/main" id="{7F9AA43E-C063-6BDF-9B2A-B3DA2CE7D0D0}"/>
                </a:ext>
              </a:extLst>
            </p:cNvPr>
            <p:cNvSpPr/>
            <p:nvPr/>
          </p:nvSpPr>
          <p:spPr>
            <a:xfrm>
              <a:off x="11214875" y="3589700"/>
              <a:ext cx="82450" cy="68250"/>
            </a:xfrm>
            <a:custGeom>
              <a:avLst/>
              <a:gdLst/>
              <a:ahLst/>
              <a:cxnLst/>
              <a:rect l="l" t="t" r="r" b="b"/>
              <a:pathLst>
                <a:path w="3298" h="2730" extrusionOk="0">
                  <a:moveTo>
                    <a:pt x="1660" y="0"/>
                  </a:moveTo>
                  <a:cubicBezTo>
                    <a:pt x="1456" y="0"/>
                    <a:pt x="1297" y="46"/>
                    <a:pt x="1115" y="114"/>
                  </a:cubicBezTo>
                  <a:cubicBezTo>
                    <a:pt x="0" y="569"/>
                    <a:pt x="0" y="2161"/>
                    <a:pt x="1115" y="2615"/>
                  </a:cubicBezTo>
                  <a:cubicBezTo>
                    <a:pt x="1297" y="2684"/>
                    <a:pt x="1456" y="2729"/>
                    <a:pt x="1660" y="2729"/>
                  </a:cubicBezTo>
                  <a:cubicBezTo>
                    <a:pt x="1820" y="2729"/>
                    <a:pt x="2002" y="2684"/>
                    <a:pt x="2183" y="2615"/>
                  </a:cubicBezTo>
                  <a:cubicBezTo>
                    <a:pt x="3298" y="2161"/>
                    <a:pt x="3298" y="569"/>
                    <a:pt x="2183" y="114"/>
                  </a:cubicBezTo>
                  <a:cubicBezTo>
                    <a:pt x="2002" y="46"/>
                    <a:pt x="1820" y="0"/>
                    <a:pt x="16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730;p5">
              <a:extLst>
                <a:ext uri="{FF2B5EF4-FFF2-40B4-BE49-F238E27FC236}">
                  <a16:creationId xmlns:a16="http://schemas.microsoft.com/office/drawing/2014/main" id="{93CAFC3B-7EEA-44E4-77B7-8BC705B6D900}"/>
                </a:ext>
              </a:extLst>
            </p:cNvPr>
            <p:cNvSpPr/>
            <p:nvPr/>
          </p:nvSpPr>
          <p:spPr>
            <a:xfrm>
              <a:off x="11214875" y="3904075"/>
              <a:ext cx="82450" cy="68250"/>
            </a:xfrm>
            <a:custGeom>
              <a:avLst/>
              <a:gdLst/>
              <a:ahLst/>
              <a:cxnLst/>
              <a:rect l="l" t="t" r="r" b="b"/>
              <a:pathLst>
                <a:path w="3298" h="2730" extrusionOk="0">
                  <a:moveTo>
                    <a:pt x="1660" y="0"/>
                  </a:moveTo>
                  <a:cubicBezTo>
                    <a:pt x="1456" y="0"/>
                    <a:pt x="1297" y="23"/>
                    <a:pt x="1115" y="114"/>
                  </a:cubicBezTo>
                  <a:cubicBezTo>
                    <a:pt x="0" y="569"/>
                    <a:pt x="0" y="2138"/>
                    <a:pt x="1115" y="2616"/>
                  </a:cubicBezTo>
                  <a:cubicBezTo>
                    <a:pt x="1297" y="2684"/>
                    <a:pt x="1456" y="2729"/>
                    <a:pt x="1660" y="2729"/>
                  </a:cubicBezTo>
                  <a:cubicBezTo>
                    <a:pt x="1820" y="2729"/>
                    <a:pt x="2002" y="2684"/>
                    <a:pt x="2183" y="2616"/>
                  </a:cubicBezTo>
                  <a:cubicBezTo>
                    <a:pt x="3298" y="2161"/>
                    <a:pt x="3298" y="569"/>
                    <a:pt x="2183" y="114"/>
                  </a:cubicBezTo>
                  <a:cubicBezTo>
                    <a:pt x="2002" y="23"/>
                    <a:pt x="1820" y="0"/>
                    <a:pt x="16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731;p5">
              <a:extLst>
                <a:ext uri="{FF2B5EF4-FFF2-40B4-BE49-F238E27FC236}">
                  <a16:creationId xmlns:a16="http://schemas.microsoft.com/office/drawing/2014/main" id="{57620B27-CE12-B80F-AAB9-9F243DF22F3B}"/>
                </a:ext>
              </a:extLst>
            </p:cNvPr>
            <p:cNvSpPr/>
            <p:nvPr/>
          </p:nvSpPr>
          <p:spPr>
            <a:xfrm>
              <a:off x="11214875" y="3747025"/>
              <a:ext cx="82450" cy="67825"/>
            </a:xfrm>
            <a:custGeom>
              <a:avLst/>
              <a:gdLst/>
              <a:ahLst/>
              <a:cxnLst/>
              <a:rect l="l" t="t" r="r" b="b"/>
              <a:pathLst>
                <a:path w="3298" h="2713" extrusionOk="0">
                  <a:moveTo>
                    <a:pt x="1556" y="0"/>
                  </a:moveTo>
                  <a:cubicBezTo>
                    <a:pt x="1399" y="0"/>
                    <a:pt x="1264" y="41"/>
                    <a:pt x="1115" y="97"/>
                  </a:cubicBezTo>
                  <a:cubicBezTo>
                    <a:pt x="0" y="575"/>
                    <a:pt x="0" y="2144"/>
                    <a:pt x="1115" y="2621"/>
                  </a:cubicBezTo>
                  <a:cubicBezTo>
                    <a:pt x="1297" y="2690"/>
                    <a:pt x="1456" y="2712"/>
                    <a:pt x="1660" y="2712"/>
                  </a:cubicBezTo>
                  <a:cubicBezTo>
                    <a:pt x="1820" y="2712"/>
                    <a:pt x="2002" y="2690"/>
                    <a:pt x="2183" y="2621"/>
                  </a:cubicBezTo>
                  <a:cubicBezTo>
                    <a:pt x="3298" y="2144"/>
                    <a:pt x="3298" y="575"/>
                    <a:pt x="2183" y="97"/>
                  </a:cubicBezTo>
                  <a:cubicBezTo>
                    <a:pt x="2034" y="41"/>
                    <a:pt x="1884" y="0"/>
                    <a:pt x="1747" y="0"/>
                  </a:cubicBezTo>
                  <a:cubicBezTo>
                    <a:pt x="1718" y="0"/>
                    <a:pt x="1689" y="2"/>
                    <a:pt x="1660" y="6"/>
                  </a:cubicBezTo>
                  <a:cubicBezTo>
                    <a:pt x="1624" y="2"/>
                    <a:pt x="1589" y="0"/>
                    <a:pt x="155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732;p5">
              <a:extLst>
                <a:ext uri="{FF2B5EF4-FFF2-40B4-BE49-F238E27FC236}">
                  <a16:creationId xmlns:a16="http://schemas.microsoft.com/office/drawing/2014/main" id="{18ACC550-C36A-0817-544F-8CA97F8FE4FE}"/>
                </a:ext>
              </a:extLst>
            </p:cNvPr>
            <p:cNvSpPr/>
            <p:nvPr/>
          </p:nvSpPr>
          <p:spPr>
            <a:xfrm>
              <a:off x="11367950" y="3354325"/>
              <a:ext cx="79475" cy="68125"/>
            </a:xfrm>
            <a:custGeom>
              <a:avLst/>
              <a:gdLst/>
              <a:ahLst/>
              <a:cxnLst/>
              <a:rect l="l" t="t" r="r" b="b"/>
              <a:pathLst>
                <a:path w="3179" h="2725" extrusionOk="0">
                  <a:moveTo>
                    <a:pt x="1786" y="1"/>
                  </a:moveTo>
                  <a:cubicBezTo>
                    <a:pt x="577" y="1"/>
                    <a:pt x="1" y="1463"/>
                    <a:pt x="836" y="2320"/>
                  </a:cubicBezTo>
                  <a:cubicBezTo>
                    <a:pt x="1116" y="2600"/>
                    <a:pt x="1460" y="2725"/>
                    <a:pt x="1797" y="2725"/>
                  </a:cubicBezTo>
                  <a:cubicBezTo>
                    <a:pt x="2502" y="2725"/>
                    <a:pt x="3178" y="2180"/>
                    <a:pt x="3178" y="1365"/>
                  </a:cubicBezTo>
                  <a:cubicBezTo>
                    <a:pt x="3178" y="592"/>
                    <a:pt x="2564" y="1"/>
                    <a:pt x="1814" y="1"/>
                  </a:cubicBezTo>
                  <a:cubicBezTo>
                    <a:pt x="1804" y="1"/>
                    <a:pt x="1795" y="1"/>
                    <a:pt x="178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733;p5">
              <a:extLst>
                <a:ext uri="{FF2B5EF4-FFF2-40B4-BE49-F238E27FC236}">
                  <a16:creationId xmlns:a16="http://schemas.microsoft.com/office/drawing/2014/main" id="{71A5D5FA-1B02-A96B-B62A-062EFA656565}"/>
                </a:ext>
              </a:extLst>
            </p:cNvPr>
            <p:cNvSpPr/>
            <p:nvPr/>
          </p:nvSpPr>
          <p:spPr>
            <a:xfrm>
              <a:off x="11378825" y="2884750"/>
              <a:ext cx="64050" cy="66750"/>
            </a:xfrm>
            <a:custGeom>
              <a:avLst/>
              <a:gdLst/>
              <a:ahLst/>
              <a:cxnLst/>
              <a:rect l="l" t="t" r="r" b="b"/>
              <a:pathLst>
                <a:path w="2562" h="2670" extrusionOk="0">
                  <a:moveTo>
                    <a:pt x="924" y="1"/>
                  </a:moveTo>
                  <a:cubicBezTo>
                    <a:pt x="378" y="205"/>
                    <a:pt x="14" y="706"/>
                    <a:pt x="14" y="1274"/>
                  </a:cubicBezTo>
                  <a:cubicBezTo>
                    <a:pt x="0" y="2143"/>
                    <a:pt x="690" y="2669"/>
                    <a:pt x="1386" y="2669"/>
                  </a:cubicBezTo>
                  <a:cubicBezTo>
                    <a:pt x="1838" y="2669"/>
                    <a:pt x="2293" y="2448"/>
                    <a:pt x="2561" y="1956"/>
                  </a:cubicBezTo>
                  <a:lnTo>
                    <a:pt x="924"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734;p5">
              <a:extLst>
                <a:ext uri="{FF2B5EF4-FFF2-40B4-BE49-F238E27FC236}">
                  <a16:creationId xmlns:a16="http://schemas.microsoft.com/office/drawing/2014/main" id="{602D8EC4-A46C-9007-C9C5-0DE2846F7D3B}"/>
                </a:ext>
              </a:extLst>
            </p:cNvPr>
            <p:cNvSpPr/>
            <p:nvPr/>
          </p:nvSpPr>
          <p:spPr>
            <a:xfrm>
              <a:off x="11379175" y="3511250"/>
              <a:ext cx="68250" cy="68100"/>
            </a:xfrm>
            <a:custGeom>
              <a:avLst/>
              <a:gdLst/>
              <a:ahLst/>
              <a:cxnLst/>
              <a:rect l="l" t="t" r="r" b="b"/>
              <a:pathLst>
                <a:path w="2730" h="2724" extrusionOk="0">
                  <a:moveTo>
                    <a:pt x="1365" y="0"/>
                  </a:moveTo>
                  <a:cubicBezTo>
                    <a:pt x="614" y="0"/>
                    <a:pt x="0" y="614"/>
                    <a:pt x="0" y="1365"/>
                  </a:cubicBezTo>
                  <a:cubicBezTo>
                    <a:pt x="0" y="1546"/>
                    <a:pt x="46" y="1728"/>
                    <a:pt x="114" y="1888"/>
                  </a:cubicBezTo>
                  <a:cubicBezTo>
                    <a:pt x="341" y="2445"/>
                    <a:pt x="847" y="2723"/>
                    <a:pt x="1356" y="2723"/>
                  </a:cubicBezTo>
                  <a:cubicBezTo>
                    <a:pt x="1865" y="2723"/>
                    <a:pt x="2377" y="2445"/>
                    <a:pt x="2615" y="1888"/>
                  </a:cubicBezTo>
                  <a:cubicBezTo>
                    <a:pt x="2684" y="1728"/>
                    <a:pt x="2729" y="1546"/>
                    <a:pt x="2729" y="1365"/>
                  </a:cubicBezTo>
                  <a:cubicBezTo>
                    <a:pt x="2729" y="614"/>
                    <a:pt x="2115" y="0"/>
                    <a:pt x="136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735;p5">
              <a:extLst>
                <a:ext uri="{FF2B5EF4-FFF2-40B4-BE49-F238E27FC236}">
                  <a16:creationId xmlns:a16="http://schemas.microsoft.com/office/drawing/2014/main" id="{622CF907-E2B8-C2CC-5AEB-31560B0DADDC}"/>
                </a:ext>
              </a:extLst>
            </p:cNvPr>
            <p:cNvSpPr/>
            <p:nvPr/>
          </p:nvSpPr>
          <p:spPr>
            <a:xfrm>
              <a:off x="11367800" y="3196850"/>
              <a:ext cx="79625" cy="68425"/>
            </a:xfrm>
            <a:custGeom>
              <a:avLst/>
              <a:gdLst/>
              <a:ahLst/>
              <a:cxnLst/>
              <a:rect l="l" t="t" r="r" b="b"/>
              <a:pathLst>
                <a:path w="3185" h="2737" extrusionOk="0">
                  <a:moveTo>
                    <a:pt x="1820" y="1"/>
                  </a:moveTo>
                  <a:cubicBezTo>
                    <a:pt x="592" y="1"/>
                    <a:pt x="0" y="1479"/>
                    <a:pt x="842" y="2343"/>
                  </a:cubicBezTo>
                  <a:cubicBezTo>
                    <a:pt x="1121" y="2615"/>
                    <a:pt x="1463" y="2737"/>
                    <a:pt x="1799" y="2737"/>
                  </a:cubicBezTo>
                  <a:cubicBezTo>
                    <a:pt x="2506" y="2737"/>
                    <a:pt x="3184" y="2197"/>
                    <a:pt x="3184" y="1365"/>
                  </a:cubicBezTo>
                  <a:cubicBezTo>
                    <a:pt x="3184" y="615"/>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736;p5">
              <a:extLst>
                <a:ext uri="{FF2B5EF4-FFF2-40B4-BE49-F238E27FC236}">
                  <a16:creationId xmlns:a16="http://schemas.microsoft.com/office/drawing/2014/main" id="{4DB11D1F-94C7-EDD3-26ED-83F2B8230752}"/>
                </a:ext>
              </a:extLst>
            </p:cNvPr>
            <p:cNvSpPr/>
            <p:nvPr/>
          </p:nvSpPr>
          <p:spPr>
            <a:xfrm>
              <a:off x="11367800" y="3039950"/>
              <a:ext cx="79625" cy="68125"/>
            </a:xfrm>
            <a:custGeom>
              <a:avLst/>
              <a:gdLst/>
              <a:ahLst/>
              <a:cxnLst/>
              <a:rect l="l" t="t" r="r" b="b"/>
              <a:pathLst>
                <a:path w="3185" h="2725" extrusionOk="0">
                  <a:moveTo>
                    <a:pt x="1820" y="1"/>
                  </a:moveTo>
                  <a:cubicBezTo>
                    <a:pt x="592" y="1"/>
                    <a:pt x="0" y="1479"/>
                    <a:pt x="842" y="2320"/>
                  </a:cubicBezTo>
                  <a:cubicBezTo>
                    <a:pt x="1122" y="2600"/>
                    <a:pt x="1466" y="2725"/>
                    <a:pt x="1803" y="2725"/>
                  </a:cubicBezTo>
                  <a:cubicBezTo>
                    <a:pt x="2508" y="2725"/>
                    <a:pt x="3184" y="2180"/>
                    <a:pt x="3184" y="1365"/>
                  </a:cubicBezTo>
                  <a:cubicBezTo>
                    <a:pt x="3184" y="615"/>
                    <a:pt x="2570" y="1"/>
                    <a:pt x="182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737;p5">
              <a:extLst>
                <a:ext uri="{FF2B5EF4-FFF2-40B4-BE49-F238E27FC236}">
                  <a16:creationId xmlns:a16="http://schemas.microsoft.com/office/drawing/2014/main" id="{0C2A71FA-02B1-F892-6AA2-8CA9DDF279DB}"/>
                </a:ext>
              </a:extLst>
            </p:cNvPr>
            <p:cNvSpPr/>
            <p:nvPr/>
          </p:nvSpPr>
          <p:spPr>
            <a:xfrm>
              <a:off x="11064800" y="4453800"/>
              <a:ext cx="68225" cy="68250"/>
            </a:xfrm>
            <a:custGeom>
              <a:avLst/>
              <a:gdLst/>
              <a:ahLst/>
              <a:cxnLst/>
              <a:rect l="l" t="t" r="r" b="b"/>
              <a:pathLst>
                <a:path w="2729" h="2730" extrusionOk="0">
                  <a:moveTo>
                    <a:pt x="1367" y="1"/>
                  </a:moveTo>
                  <a:cubicBezTo>
                    <a:pt x="1018" y="1"/>
                    <a:pt x="671" y="137"/>
                    <a:pt x="409" y="410"/>
                  </a:cubicBezTo>
                  <a:cubicBezTo>
                    <a:pt x="341" y="456"/>
                    <a:pt x="296" y="524"/>
                    <a:pt x="227" y="615"/>
                  </a:cubicBezTo>
                  <a:cubicBezTo>
                    <a:pt x="137" y="751"/>
                    <a:pt x="68" y="911"/>
                    <a:pt x="23" y="1092"/>
                  </a:cubicBezTo>
                  <a:cubicBezTo>
                    <a:pt x="0" y="1183"/>
                    <a:pt x="0" y="1274"/>
                    <a:pt x="0" y="1388"/>
                  </a:cubicBezTo>
                  <a:cubicBezTo>
                    <a:pt x="0" y="2138"/>
                    <a:pt x="614" y="2730"/>
                    <a:pt x="1364" y="2730"/>
                  </a:cubicBezTo>
                  <a:cubicBezTo>
                    <a:pt x="2115" y="2730"/>
                    <a:pt x="2729" y="2138"/>
                    <a:pt x="2729" y="1388"/>
                  </a:cubicBezTo>
                  <a:cubicBezTo>
                    <a:pt x="2729" y="1274"/>
                    <a:pt x="2729" y="1183"/>
                    <a:pt x="2706" y="1092"/>
                  </a:cubicBezTo>
                  <a:cubicBezTo>
                    <a:pt x="2661" y="911"/>
                    <a:pt x="2592" y="751"/>
                    <a:pt x="2501" y="615"/>
                  </a:cubicBezTo>
                  <a:cubicBezTo>
                    <a:pt x="2456" y="524"/>
                    <a:pt x="2388" y="456"/>
                    <a:pt x="2342" y="410"/>
                  </a:cubicBezTo>
                  <a:cubicBezTo>
                    <a:pt x="2069" y="137"/>
                    <a:pt x="1717" y="1"/>
                    <a:pt x="136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738;p5">
              <a:extLst>
                <a:ext uri="{FF2B5EF4-FFF2-40B4-BE49-F238E27FC236}">
                  <a16:creationId xmlns:a16="http://schemas.microsoft.com/office/drawing/2014/main" id="{2BDB82AE-2460-F1DD-DFB0-51A8021F9AD0}"/>
                </a:ext>
              </a:extLst>
            </p:cNvPr>
            <p:cNvSpPr/>
            <p:nvPr/>
          </p:nvSpPr>
          <p:spPr>
            <a:xfrm>
              <a:off x="11053425" y="3982525"/>
              <a:ext cx="79600" cy="68125"/>
            </a:xfrm>
            <a:custGeom>
              <a:avLst/>
              <a:gdLst/>
              <a:ahLst/>
              <a:cxnLst/>
              <a:rect l="l" t="t" r="r" b="b"/>
              <a:pathLst>
                <a:path w="3184" h="2725" extrusionOk="0">
                  <a:moveTo>
                    <a:pt x="1819" y="1"/>
                  </a:moveTo>
                  <a:cubicBezTo>
                    <a:pt x="614" y="1"/>
                    <a:pt x="0" y="1479"/>
                    <a:pt x="864" y="2320"/>
                  </a:cubicBezTo>
                  <a:cubicBezTo>
                    <a:pt x="1137" y="2600"/>
                    <a:pt x="1476" y="2725"/>
                    <a:pt x="1810" y="2725"/>
                  </a:cubicBezTo>
                  <a:cubicBezTo>
                    <a:pt x="2508" y="2725"/>
                    <a:pt x="3184" y="2180"/>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739;p5">
              <a:extLst>
                <a:ext uri="{FF2B5EF4-FFF2-40B4-BE49-F238E27FC236}">
                  <a16:creationId xmlns:a16="http://schemas.microsoft.com/office/drawing/2014/main" id="{5C6A439E-749D-DB05-2C71-3378D6C100AF}"/>
                </a:ext>
              </a:extLst>
            </p:cNvPr>
            <p:cNvSpPr/>
            <p:nvPr/>
          </p:nvSpPr>
          <p:spPr>
            <a:xfrm>
              <a:off x="11065350" y="4139425"/>
              <a:ext cx="68250" cy="68825"/>
            </a:xfrm>
            <a:custGeom>
              <a:avLst/>
              <a:gdLst/>
              <a:ahLst/>
              <a:cxnLst/>
              <a:rect l="l" t="t" r="r" b="b"/>
              <a:pathLst>
                <a:path w="2730" h="2753" extrusionOk="0">
                  <a:moveTo>
                    <a:pt x="1362" y="1"/>
                  </a:moveTo>
                  <a:cubicBezTo>
                    <a:pt x="1013" y="1"/>
                    <a:pt x="660" y="137"/>
                    <a:pt x="387" y="410"/>
                  </a:cubicBezTo>
                  <a:cubicBezTo>
                    <a:pt x="342" y="478"/>
                    <a:pt x="274" y="547"/>
                    <a:pt x="228" y="615"/>
                  </a:cubicBezTo>
                  <a:cubicBezTo>
                    <a:pt x="137" y="751"/>
                    <a:pt x="69" y="933"/>
                    <a:pt x="24" y="1092"/>
                  </a:cubicBezTo>
                  <a:cubicBezTo>
                    <a:pt x="1" y="1183"/>
                    <a:pt x="1" y="1297"/>
                    <a:pt x="1" y="1388"/>
                  </a:cubicBezTo>
                  <a:cubicBezTo>
                    <a:pt x="1" y="2138"/>
                    <a:pt x="615" y="2752"/>
                    <a:pt x="1365" y="2752"/>
                  </a:cubicBezTo>
                  <a:cubicBezTo>
                    <a:pt x="2116" y="2752"/>
                    <a:pt x="2730" y="2138"/>
                    <a:pt x="2730" y="1388"/>
                  </a:cubicBezTo>
                  <a:cubicBezTo>
                    <a:pt x="2730" y="1297"/>
                    <a:pt x="2707" y="1183"/>
                    <a:pt x="2707" y="1092"/>
                  </a:cubicBezTo>
                  <a:cubicBezTo>
                    <a:pt x="2661" y="933"/>
                    <a:pt x="2593" y="751"/>
                    <a:pt x="2479" y="615"/>
                  </a:cubicBezTo>
                  <a:cubicBezTo>
                    <a:pt x="2434" y="547"/>
                    <a:pt x="2389" y="478"/>
                    <a:pt x="2320" y="410"/>
                  </a:cubicBezTo>
                  <a:cubicBezTo>
                    <a:pt x="2059" y="137"/>
                    <a:pt x="1712" y="1"/>
                    <a:pt x="136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740;p5">
              <a:extLst>
                <a:ext uri="{FF2B5EF4-FFF2-40B4-BE49-F238E27FC236}">
                  <a16:creationId xmlns:a16="http://schemas.microsoft.com/office/drawing/2014/main" id="{FCA16F70-15D4-4560-70EC-2C13B1045B72}"/>
                </a:ext>
              </a:extLst>
            </p:cNvPr>
            <p:cNvSpPr/>
            <p:nvPr/>
          </p:nvSpPr>
          <p:spPr>
            <a:xfrm>
              <a:off x="11367800" y="3668150"/>
              <a:ext cx="79625" cy="68425"/>
            </a:xfrm>
            <a:custGeom>
              <a:avLst/>
              <a:gdLst/>
              <a:ahLst/>
              <a:cxnLst/>
              <a:rect l="l" t="t" r="r" b="b"/>
              <a:pathLst>
                <a:path w="3185" h="2737" extrusionOk="0">
                  <a:moveTo>
                    <a:pt x="1820" y="0"/>
                  </a:moveTo>
                  <a:cubicBezTo>
                    <a:pt x="592" y="0"/>
                    <a:pt x="0" y="1478"/>
                    <a:pt x="842" y="2343"/>
                  </a:cubicBezTo>
                  <a:cubicBezTo>
                    <a:pt x="1121" y="2614"/>
                    <a:pt x="1463" y="2736"/>
                    <a:pt x="1799" y="2736"/>
                  </a:cubicBezTo>
                  <a:cubicBezTo>
                    <a:pt x="2506" y="2736"/>
                    <a:pt x="3184" y="2197"/>
                    <a:pt x="3184" y="1365"/>
                  </a:cubicBezTo>
                  <a:cubicBezTo>
                    <a:pt x="3184" y="614"/>
                    <a:pt x="2570" y="0"/>
                    <a:pt x="18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741;p5">
              <a:extLst>
                <a:ext uri="{FF2B5EF4-FFF2-40B4-BE49-F238E27FC236}">
                  <a16:creationId xmlns:a16="http://schemas.microsoft.com/office/drawing/2014/main" id="{1B5365D9-3F0F-44B9-3124-728E03350CA2}"/>
                </a:ext>
              </a:extLst>
            </p:cNvPr>
            <p:cNvSpPr/>
            <p:nvPr/>
          </p:nvSpPr>
          <p:spPr>
            <a:xfrm>
              <a:off x="11064800" y="3511250"/>
              <a:ext cx="68225" cy="68100"/>
            </a:xfrm>
            <a:custGeom>
              <a:avLst/>
              <a:gdLst/>
              <a:ahLst/>
              <a:cxnLst/>
              <a:rect l="l" t="t" r="r" b="b"/>
              <a:pathLst>
                <a:path w="2729" h="2724" extrusionOk="0">
                  <a:moveTo>
                    <a:pt x="1364" y="0"/>
                  </a:moveTo>
                  <a:cubicBezTo>
                    <a:pt x="614" y="0"/>
                    <a:pt x="0" y="614"/>
                    <a:pt x="0" y="1365"/>
                  </a:cubicBezTo>
                  <a:cubicBezTo>
                    <a:pt x="0" y="1546"/>
                    <a:pt x="46" y="1728"/>
                    <a:pt x="114" y="1888"/>
                  </a:cubicBezTo>
                  <a:cubicBezTo>
                    <a:pt x="353" y="2445"/>
                    <a:pt x="864" y="2723"/>
                    <a:pt x="1373" y="2723"/>
                  </a:cubicBezTo>
                  <a:cubicBezTo>
                    <a:pt x="1882" y="2723"/>
                    <a:pt x="2388" y="2445"/>
                    <a:pt x="2615" y="1888"/>
                  </a:cubicBezTo>
                  <a:cubicBezTo>
                    <a:pt x="2683" y="1728"/>
                    <a:pt x="2729" y="1546"/>
                    <a:pt x="2729" y="1365"/>
                  </a:cubicBezTo>
                  <a:cubicBezTo>
                    <a:pt x="2729" y="614"/>
                    <a:pt x="2115" y="0"/>
                    <a:pt x="136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742;p5">
              <a:extLst>
                <a:ext uri="{FF2B5EF4-FFF2-40B4-BE49-F238E27FC236}">
                  <a16:creationId xmlns:a16="http://schemas.microsoft.com/office/drawing/2014/main" id="{2661A4C7-E7C4-3776-7109-6C16E5C4976F}"/>
                </a:ext>
              </a:extLst>
            </p:cNvPr>
            <p:cNvSpPr/>
            <p:nvPr/>
          </p:nvSpPr>
          <p:spPr>
            <a:xfrm>
              <a:off x="11053425" y="3668150"/>
              <a:ext cx="79600" cy="68425"/>
            </a:xfrm>
            <a:custGeom>
              <a:avLst/>
              <a:gdLst/>
              <a:ahLst/>
              <a:cxnLst/>
              <a:rect l="l" t="t" r="r" b="b"/>
              <a:pathLst>
                <a:path w="3184" h="2737" extrusionOk="0">
                  <a:moveTo>
                    <a:pt x="1819" y="0"/>
                  </a:moveTo>
                  <a:cubicBezTo>
                    <a:pt x="614" y="0"/>
                    <a:pt x="0" y="1478"/>
                    <a:pt x="864" y="2343"/>
                  </a:cubicBezTo>
                  <a:cubicBezTo>
                    <a:pt x="1136" y="2614"/>
                    <a:pt x="1473" y="2736"/>
                    <a:pt x="1806" y="2736"/>
                  </a:cubicBezTo>
                  <a:cubicBezTo>
                    <a:pt x="2506" y="2736"/>
                    <a:pt x="3184" y="2197"/>
                    <a:pt x="3184" y="1365"/>
                  </a:cubicBezTo>
                  <a:cubicBezTo>
                    <a:pt x="3184" y="614"/>
                    <a:pt x="2570" y="0"/>
                    <a:pt x="18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743;p5">
              <a:extLst>
                <a:ext uri="{FF2B5EF4-FFF2-40B4-BE49-F238E27FC236}">
                  <a16:creationId xmlns:a16="http://schemas.microsoft.com/office/drawing/2014/main" id="{35F287B2-4FCC-0AEC-48CF-206F757D69D6}"/>
                </a:ext>
              </a:extLst>
            </p:cNvPr>
            <p:cNvSpPr/>
            <p:nvPr/>
          </p:nvSpPr>
          <p:spPr>
            <a:xfrm>
              <a:off x="11214875" y="3432800"/>
              <a:ext cx="88700" cy="68225"/>
            </a:xfrm>
            <a:custGeom>
              <a:avLst/>
              <a:gdLst/>
              <a:ahLst/>
              <a:cxnLst/>
              <a:rect l="l" t="t" r="r" b="b"/>
              <a:pathLst>
                <a:path w="3548" h="2729" extrusionOk="0">
                  <a:moveTo>
                    <a:pt x="1660" y="0"/>
                  </a:moveTo>
                  <a:cubicBezTo>
                    <a:pt x="1456" y="0"/>
                    <a:pt x="1297" y="23"/>
                    <a:pt x="1115" y="114"/>
                  </a:cubicBezTo>
                  <a:cubicBezTo>
                    <a:pt x="0" y="569"/>
                    <a:pt x="0" y="2138"/>
                    <a:pt x="1115" y="2615"/>
                  </a:cubicBezTo>
                  <a:cubicBezTo>
                    <a:pt x="1297" y="2683"/>
                    <a:pt x="1456" y="2729"/>
                    <a:pt x="1660" y="2729"/>
                  </a:cubicBezTo>
                  <a:cubicBezTo>
                    <a:pt x="3139" y="2729"/>
                    <a:pt x="3548" y="682"/>
                    <a:pt x="2183" y="114"/>
                  </a:cubicBezTo>
                  <a:cubicBezTo>
                    <a:pt x="2002" y="23"/>
                    <a:pt x="1820" y="0"/>
                    <a:pt x="16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744;p5">
              <a:extLst>
                <a:ext uri="{FF2B5EF4-FFF2-40B4-BE49-F238E27FC236}">
                  <a16:creationId xmlns:a16="http://schemas.microsoft.com/office/drawing/2014/main" id="{F93BD1C7-5EC2-EF80-3B7E-FB768ABAADE7}"/>
                </a:ext>
              </a:extLst>
            </p:cNvPr>
            <p:cNvSpPr/>
            <p:nvPr/>
          </p:nvSpPr>
          <p:spPr>
            <a:xfrm>
              <a:off x="11053575" y="3354325"/>
              <a:ext cx="79450" cy="68125"/>
            </a:xfrm>
            <a:custGeom>
              <a:avLst/>
              <a:gdLst/>
              <a:ahLst/>
              <a:cxnLst/>
              <a:rect l="l" t="t" r="r" b="b"/>
              <a:pathLst>
                <a:path w="3178" h="2725" extrusionOk="0">
                  <a:moveTo>
                    <a:pt x="1786" y="1"/>
                  </a:moveTo>
                  <a:cubicBezTo>
                    <a:pt x="599" y="1"/>
                    <a:pt x="1" y="1463"/>
                    <a:pt x="858" y="2320"/>
                  </a:cubicBezTo>
                  <a:cubicBezTo>
                    <a:pt x="1131" y="2600"/>
                    <a:pt x="1470" y="2725"/>
                    <a:pt x="1804" y="2725"/>
                  </a:cubicBezTo>
                  <a:cubicBezTo>
                    <a:pt x="2502" y="2725"/>
                    <a:pt x="3178" y="2180"/>
                    <a:pt x="3178" y="1365"/>
                  </a:cubicBezTo>
                  <a:cubicBezTo>
                    <a:pt x="3178" y="592"/>
                    <a:pt x="2564" y="1"/>
                    <a:pt x="1813" y="1"/>
                  </a:cubicBezTo>
                  <a:cubicBezTo>
                    <a:pt x="1804" y="1"/>
                    <a:pt x="1795" y="1"/>
                    <a:pt x="178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745;p5">
              <a:extLst>
                <a:ext uri="{FF2B5EF4-FFF2-40B4-BE49-F238E27FC236}">
                  <a16:creationId xmlns:a16="http://schemas.microsoft.com/office/drawing/2014/main" id="{E9097FE4-A858-F7EC-9E98-ABAA7703B2C8}"/>
                </a:ext>
              </a:extLst>
            </p:cNvPr>
            <p:cNvSpPr/>
            <p:nvPr/>
          </p:nvSpPr>
          <p:spPr>
            <a:xfrm>
              <a:off x="11214875" y="3118400"/>
              <a:ext cx="88700" cy="68250"/>
            </a:xfrm>
            <a:custGeom>
              <a:avLst/>
              <a:gdLst/>
              <a:ahLst/>
              <a:cxnLst/>
              <a:rect l="l" t="t" r="r" b="b"/>
              <a:pathLst>
                <a:path w="3548" h="2730" extrusionOk="0">
                  <a:moveTo>
                    <a:pt x="1660" y="1"/>
                  </a:moveTo>
                  <a:cubicBezTo>
                    <a:pt x="1456" y="1"/>
                    <a:pt x="1297" y="46"/>
                    <a:pt x="1115" y="115"/>
                  </a:cubicBezTo>
                  <a:cubicBezTo>
                    <a:pt x="0" y="569"/>
                    <a:pt x="0" y="2161"/>
                    <a:pt x="1115" y="2616"/>
                  </a:cubicBezTo>
                  <a:cubicBezTo>
                    <a:pt x="1297" y="2684"/>
                    <a:pt x="1456" y="2730"/>
                    <a:pt x="1660" y="2730"/>
                  </a:cubicBezTo>
                  <a:cubicBezTo>
                    <a:pt x="3139" y="2730"/>
                    <a:pt x="3548" y="683"/>
                    <a:pt x="2183" y="115"/>
                  </a:cubicBezTo>
                  <a:cubicBezTo>
                    <a:pt x="2002" y="46"/>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746;p5">
              <a:extLst>
                <a:ext uri="{FF2B5EF4-FFF2-40B4-BE49-F238E27FC236}">
                  <a16:creationId xmlns:a16="http://schemas.microsoft.com/office/drawing/2014/main" id="{22B9CD0F-8548-D912-F518-FC70CB01A677}"/>
                </a:ext>
              </a:extLst>
            </p:cNvPr>
            <p:cNvSpPr/>
            <p:nvPr/>
          </p:nvSpPr>
          <p:spPr>
            <a:xfrm>
              <a:off x="11214875" y="3275325"/>
              <a:ext cx="88700" cy="68225"/>
            </a:xfrm>
            <a:custGeom>
              <a:avLst/>
              <a:gdLst/>
              <a:ahLst/>
              <a:cxnLst/>
              <a:rect l="l" t="t" r="r" b="b"/>
              <a:pathLst>
                <a:path w="3548" h="2729" extrusionOk="0">
                  <a:moveTo>
                    <a:pt x="1660" y="0"/>
                  </a:moveTo>
                  <a:cubicBezTo>
                    <a:pt x="1456" y="0"/>
                    <a:pt x="1297" y="46"/>
                    <a:pt x="1115" y="114"/>
                  </a:cubicBezTo>
                  <a:cubicBezTo>
                    <a:pt x="0" y="591"/>
                    <a:pt x="0" y="2160"/>
                    <a:pt x="1115" y="2638"/>
                  </a:cubicBezTo>
                  <a:cubicBezTo>
                    <a:pt x="1297" y="2706"/>
                    <a:pt x="1456" y="2729"/>
                    <a:pt x="1660" y="2729"/>
                  </a:cubicBezTo>
                  <a:cubicBezTo>
                    <a:pt x="3139" y="2729"/>
                    <a:pt x="3548" y="682"/>
                    <a:pt x="2183" y="114"/>
                  </a:cubicBezTo>
                  <a:cubicBezTo>
                    <a:pt x="2002" y="46"/>
                    <a:pt x="1820" y="0"/>
                    <a:pt x="16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747;p5">
              <a:extLst>
                <a:ext uri="{FF2B5EF4-FFF2-40B4-BE49-F238E27FC236}">
                  <a16:creationId xmlns:a16="http://schemas.microsoft.com/office/drawing/2014/main" id="{626FFB99-DA97-C3AF-2051-7032F3B89E93}"/>
                </a:ext>
              </a:extLst>
            </p:cNvPr>
            <p:cNvSpPr/>
            <p:nvPr/>
          </p:nvSpPr>
          <p:spPr>
            <a:xfrm>
              <a:off x="11214875" y="2804025"/>
              <a:ext cx="88700" cy="68250"/>
            </a:xfrm>
            <a:custGeom>
              <a:avLst/>
              <a:gdLst/>
              <a:ahLst/>
              <a:cxnLst/>
              <a:rect l="l" t="t" r="r" b="b"/>
              <a:pathLst>
                <a:path w="3548" h="2730" extrusionOk="0">
                  <a:moveTo>
                    <a:pt x="1660" y="1"/>
                  </a:moveTo>
                  <a:cubicBezTo>
                    <a:pt x="1456" y="1"/>
                    <a:pt x="1297" y="46"/>
                    <a:pt x="1115" y="114"/>
                  </a:cubicBezTo>
                  <a:cubicBezTo>
                    <a:pt x="0" y="592"/>
                    <a:pt x="0" y="2161"/>
                    <a:pt x="1115" y="2639"/>
                  </a:cubicBezTo>
                  <a:cubicBezTo>
                    <a:pt x="1297" y="2707"/>
                    <a:pt x="1456" y="2729"/>
                    <a:pt x="1660" y="2729"/>
                  </a:cubicBezTo>
                  <a:cubicBezTo>
                    <a:pt x="3139" y="2729"/>
                    <a:pt x="3548" y="683"/>
                    <a:pt x="2183" y="114"/>
                  </a:cubicBezTo>
                  <a:cubicBezTo>
                    <a:pt x="2002" y="46"/>
                    <a:pt x="1820" y="1"/>
                    <a:pt x="16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748;p5">
              <a:extLst>
                <a:ext uri="{FF2B5EF4-FFF2-40B4-BE49-F238E27FC236}">
                  <a16:creationId xmlns:a16="http://schemas.microsoft.com/office/drawing/2014/main" id="{2BFD0D1A-1E1D-5EC7-2A05-DEF1BF6B9329}"/>
                </a:ext>
              </a:extLst>
            </p:cNvPr>
            <p:cNvSpPr/>
            <p:nvPr/>
          </p:nvSpPr>
          <p:spPr>
            <a:xfrm>
              <a:off x="11222275" y="2672700"/>
              <a:ext cx="36400" cy="42675"/>
            </a:xfrm>
            <a:custGeom>
              <a:avLst/>
              <a:gdLst/>
              <a:ahLst/>
              <a:cxnLst/>
              <a:rect l="l" t="t" r="r" b="b"/>
              <a:pathLst>
                <a:path w="1456" h="1707" extrusionOk="0">
                  <a:moveTo>
                    <a:pt x="46" y="1"/>
                  </a:moveTo>
                  <a:cubicBezTo>
                    <a:pt x="23" y="114"/>
                    <a:pt x="0" y="228"/>
                    <a:pt x="0" y="342"/>
                  </a:cubicBezTo>
                  <a:cubicBezTo>
                    <a:pt x="0" y="888"/>
                    <a:pt x="318" y="1388"/>
                    <a:pt x="819" y="1593"/>
                  </a:cubicBezTo>
                  <a:cubicBezTo>
                    <a:pt x="1001" y="1661"/>
                    <a:pt x="1160" y="1706"/>
                    <a:pt x="1364" y="1706"/>
                  </a:cubicBezTo>
                  <a:lnTo>
                    <a:pt x="1455" y="1706"/>
                  </a:lnTo>
                  <a:lnTo>
                    <a:pt x="46" y="1"/>
                  </a:ln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749;p5">
              <a:extLst>
                <a:ext uri="{FF2B5EF4-FFF2-40B4-BE49-F238E27FC236}">
                  <a16:creationId xmlns:a16="http://schemas.microsoft.com/office/drawing/2014/main" id="{2D4F95DD-4033-76E7-5CAA-141B56F820CB}"/>
                </a:ext>
              </a:extLst>
            </p:cNvPr>
            <p:cNvSpPr/>
            <p:nvPr/>
          </p:nvSpPr>
          <p:spPr>
            <a:xfrm>
              <a:off x="11053425" y="4296900"/>
              <a:ext cx="79600" cy="68125"/>
            </a:xfrm>
            <a:custGeom>
              <a:avLst/>
              <a:gdLst/>
              <a:ahLst/>
              <a:cxnLst/>
              <a:rect l="l" t="t" r="r" b="b"/>
              <a:pathLst>
                <a:path w="3184" h="2725" extrusionOk="0">
                  <a:moveTo>
                    <a:pt x="1819" y="1"/>
                  </a:moveTo>
                  <a:cubicBezTo>
                    <a:pt x="614" y="1"/>
                    <a:pt x="0" y="1456"/>
                    <a:pt x="864" y="2320"/>
                  </a:cubicBezTo>
                  <a:cubicBezTo>
                    <a:pt x="1137" y="2600"/>
                    <a:pt x="1476" y="2725"/>
                    <a:pt x="1810" y="2725"/>
                  </a:cubicBezTo>
                  <a:cubicBezTo>
                    <a:pt x="2508" y="2725"/>
                    <a:pt x="3184" y="2180"/>
                    <a:pt x="3184" y="1365"/>
                  </a:cubicBezTo>
                  <a:cubicBezTo>
                    <a:pt x="3184" y="615"/>
                    <a:pt x="2570" y="1"/>
                    <a:pt x="181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8" name="Group 77">
            <a:extLst>
              <a:ext uri="{FF2B5EF4-FFF2-40B4-BE49-F238E27FC236}">
                <a16:creationId xmlns:a16="http://schemas.microsoft.com/office/drawing/2014/main" id="{76E48EFA-5801-7B21-0C4E-5CD1E122E4A1}"/>
              </a:ext>
            </a:extLst>
          </p:cNvPr>
          <p:cNvGrpSpPr/>
          <p:nvPr/>
        </p:nvGrpSpPr>
        <p:grpSpPr>
          <a:xfrm>
            <a:off x="8223214" y="2902071"/>
            <a:ext cx="3183160" cy="2825762"/>
            <a:chOff x="366015" y="2902071"/>
            <a:chExt cx="3479075" cy="2825762"/>
          </a:xfrm>
        </p:grpSpPr>
        <p:grpSp>
          <p:nvGrpSpPr>
            <p:cNvPr id="79" name="Google Shape;6421;p120">
              <a:extLst>
                <a:ext uri="{FF2B5EF4-FFF2-40B4-BE49-F238E27FC236}">
                  <a16:creationId xmlns:a16="http://schemas.microsoft.com/office/drawing/2014/main" id="{B4150C1D-74D9-B664-9EE6-3DF2F4C53615}"/>
                </a:ext>
              </a:extLst>
            </p:cNvPr>
            <p:cNvGrpSpPr/>
            <p:nvPr/>
          </p:nvGrpSpPr>
          <p:grpSpPr>
            <a:xfrm>
              <a:off x="366015" y="2902071"/>
              <a:ext cx="3479075" cy="2825762"/>
              <a:chOff x="4161280" y="2183104"/>
              <a:chExt cx="429456" cy="348811"/>
            </a:xfrm>
          </p:grpSpPr>
          <p:sp>
            <p:nvSpPr>
              <p:cNvPr id="81" name="Google Shape;6422;p120">
                <a:extLst>
                  <a:ext uri="{FF2B5EF4-FFF2-40B4-BE49-F238E27FC236}">
                    <a16:creationId xmlns:a16="http://schemas.microsoft.com/office/drawing/2014/main" id="{8150EF4D-1D96-60D1-A1A7-B1DC180433A4}"/>
                  </a:ext>
                </a:extLst>
              </p:cNvPr>
              <p:cNvSpPr/>
              <p:nvPr/>
            </p:nvSpPr>
            <p:spPr>
              <a:xfrm>
                <a:off x="4282127" y="2256355"/>
                <a:ext cx="8063" cy="42171"/>
              </a:xfrm>
              <a:custGeom>
                <a:avLst/>
                <a:gdLst/>
                <a:ahLst/>
                <a:cxnLst/>
                <a:rect l="l" t="t" r="r" b="b"/>
                <a:pathLst>
                  <a:path w="434" h="2270" extrusionOk="0">
                    <a:moveTo>
                      <a:pt x="33" y="1"/>
                    </a:moveTo>
                    <a:lnTo>
                      <a:pt x="33" y="101"/>
                    </a:lnTo>
                    <a:cubicBezTo>
                      <a:pt x="33" y="802"/>
                      <a:pt x="0" y="1535"/>
                      <a:pt x="0" y="2269"/>
                    </a:cubicBezTo>
                    <a:cubicBezTo>
                      <a:pt x="100" y="2102"/>
                      <a:pt x="167" y="1969"/>
                      <a:pt x="234" y="1802"/>
                    </a:cubicBezTo>
                    <a:cubicBezTo>
                      <a:pt x="367" y="1435"/>
                      <a:pt x="434" y="1068"/>
                      <a:pt x="367" y="701"/>
                    </a:cubicBezTo>
                    <a:cubicBezTo>
                      <a:pt x="334" y="535"/>
                      <a:pt x="300" y="335"/>
                      <a:pt x="200" y="201"/>
                    </a:cubicBezTo>
                    <a:cubicBezTo>
                      <a:pt x="134" y="101"/>
                      <a:pt x="100" y="68"/>
                      <a:pt x="33" y="1"/>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6423;p120">
                <a:extLst>
                  <a:ext uri="{FF2B5EF4-FFF2-40B4-BE49-F238E27FC236}">
                    <a16:creationId xmlns:a16="http://schemas.microsoft.com/office/drawing/2014/main" id="{0A60B4B2-1BE3-FC6B-7A72-81E4B2906D0D}"/>
                  </a:ext>
                </a:extLst>
              </p:cNvPr>
              <p:cNvSpPr/>
              <p:nvPr/>
            </p:nvSpPr>
            <p:spPr>
              <a:xfrm>
                <a:off x="4384377" y="2261947"/>
                <a:ext cx="5592" cy="48357"/>
              </a:xfrm>
              <a:custGeom>
                <a:avLst/>
                <a:gdLst/>
                <a:ahLst/>
                <a:cxnLst/>
                <a:rect l="l" t="t" r="r" b="b"/>
                <a:pathLst>
                  <a:path w="301" h="2603" extrusionOk="0">
                    <a:moveTo>
                      <a:pt x="67" y="0"/>
                    </a:moveTo>
                    <a:cubicBezTo>
                      <a:pt x="67" y="67"/>
                      <a:pt x="67" y="134"/>
                      <a:pt x="67" y="167"/>
                    </a:cubicBezTo>
                    <a:cubicBezTo>
                      <a:pt x="33" y="300"/>
                      <a:pt x="33" y="434"/>
                      <a:pt x="33" y="567"/>
                    </a:cubicBezTo>
                    <a:cubicBezTo>
                      <a:pt x="0" y="834"/>
                      <a:pt x="0" y="1101"/>
                      <a:pt x="0" y="1368"/>
                    </a:cubicBezTo>
                    <a:cubicBezTo>
                      <a:pt x="0" y="1768"/>
                      <a:pt x="0" y="2168"/>
                      <a:pt x="33" y="2602"/>
                    </a:cubicBezTo>
                    <a:cubicBezTo>
                      <a:pt x="200" y="2035"/>
                      <a:pt x="300" y="1435"/>
                      <a:pt x="267" y="867"/>
                    </a:cubicBezTo>
                    <a:cubicBezTo>
                      <a:pt x="267" y="634"/>
                      <a:pt x="234" y="434"/>
                      <a:pt x="167" y="200"/>
                    </a:cubicBezTo>
                    <a:cubicBezTo>
                      <a:pt x="167" y="134"/>
                      <a:pt x="100" y="67"/>
                      <a:pt x="67" y="0"/>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6424;p120">
                <a:extLst>
                  <a:ext uri="{FF2B5EF4-FFF2-40B4-BE49-F238E27FC236}">
                    <a16:creationId xmlns:a16="http://schemas.microsoft.com/office/drawing/2014/main" id="{0A6F0549-DD56-8AED-CEAD-164FE99A68DC}"/>
                  </a:ext>
                </a:extLst>
              </p:cNvPr>
              <p:cNvSpPr/>
              <p:nvPr/>
            </p:nvSpPr>
            <p:spPr>
              <a:xfrm>
                <a:off x="4172426" y="2194938"/>
                <a:ext cx="399732" cy="317378"/>
              </a:xfrm>
              <a:custGeom>
                <a:avLst/>
                <a:gdLst/>
                <a:ahLst/>
                <a:cxnLst/>
                <a:rect l="l" t="t" r="r" b="b"/>
                <a:pathLst>
                  <a:path w="21517" h="17084" extrusionOk="0">
                    <a:moveTo>
                      <a:pt x="5635" y="2671"/>
                    </a:moveTo>
                    <a:cubicBezTo>
                      <a:pt x="5788" y="2671"/>
                      <a:pt x="5913" y="2765"/>
                      <a:pt x="6039" y="2840"/>
                    </a:cubicBezTo>
                    <a:cubicBezTo>
                      <a:pt x="6806" y="3407"/>
                      <a:pt x="6839" y="4341"/>
                      <a:pt x="6572" y="5175"/>
                    </a:cubicBezTo>
                    <a:cubicBezTo>
                      <a:pt x="6405" y="5609"/>
                      <a:pt x="6205" y="6009"/>
                      <a:pt x="5905" y="6342"/>
                    </a:cubicBezTo>
                    <a:lnTo>
                      <a:pt x="5905" y="6443"/>
                    </a:lnTo>
                    <a:cubicBezTo>
                      <a:pt x="5905" y="6709"/>
                      <a:pt x="5905" y="6943"/>
                      <a:pt x="5905" y="7210"/>
                    </a:cubicBezTo>
                    <a:cubicBezTo>
                      <a:pt x="5972" y="7043"/>
                      <a:pt x="6005" y="6910"/>
                      <a:pt x="6072" y="6776"/>
                    </a:cubicBezTo>
                    <a:cubicBezTo>
                      <a:pt x="6221" y="6538"/>
                      <a:pt x="6449" y="6193"/>
                      <a:pt x="6758" y="6193"/>
                    </a:cubicBezTo>
                    <a:cubicBezTo>
                      <a:pt x="6795" y="6193"/>
                      <a:pt x="6833" y="6198"/>
                      <a:pt x="6872" y="6209"/>
                    </a:cubicBezTo>
                    <a:cubicBezTo>
                      <a:pt x="7273" y="6276"/>
                      <a:pt x="7406" y="6843"/>
                      <a:pt x="7440" y="7176"/>
                    </a:cubicBezTo>
                    <a:cubicBezTo>
                      <a:pt x="7506" y="7710"/>
                      <a:pt x="7406" y="8277"/>
                      <a:pt x="7540" y="8811"/>
                    </a:cubicBezTo>
                    <a:cubicBezTo>
                      <a:pt x="7567" y="9001"/>
                      <a:pt x="7594" y="9256"/>
                      <a:pt x="7764" y="9256"/>
                    </a:cubicBezTo>
                    <a:cubicBezTo>
                      <a:pt x="7803" y="9256"/>
                      <a:pt x="7850" y="9243"/>
                      <a:pt x="7907" y="9211"/>
                    </a:cubicBezTo>
                    <a:cubicBezTo>
                      <a:pt x="8040" y="9144"/>
                      <a:pt x="8140" y="9078"/>
                      <a:pt x="8240" y="8978"/>
                    </a:cubicBezTo>
                    <a:cubicBezTo>
                      <a:pt x="8240" y="8944"/>
                      <a:pt x="8207" y="8878"/>
                      <a:pt x="8207" y="8811"/>
                    </a:cubicBezTo>
                    <a:cubicBezTo>
                      <a:pt x="8107" y="8277"/>
                      <a:pt x="8207" y="7577"/>
                      <a:pt x="8407" y="7043"/>
                    </a:cubicBezTo>
                    <a:cubicBezTo>
                      <a:pt x="8607" y="6543"/>
                      <a:pt x="8941" y="6109"/>
                      <a:pt x="9474" y="5942"/>
                    </a:cubicBezTo>
                    <a:cubicBezTo>
                      <a:pt x="9506" y="5933"/>
                      <a:pt x="9536" y="5929"/>
                      <a:pt x="9566" y="5929"/>
                    </a:cubicBezTo>
                    <a:cubicBezTo>
                      <a:pt x="9758" y="5929"/>
                      <a:pt x="9908" y="6102"/>
                      <a:pt x="9908" y="6276"/>
                    </a:cubicBezTo>
                    <a:cubicBezTo>
                      <a:pt x="10008" y="7143"/>
                      <a:pt x="9775" y="8044"/>
                      <a:pt x="9308" y="8778"/>
                    </a:cubicBezTo>
                    <a:cubicBezTo>
                      <a:pt x="9274" y="8811"/>
                      <a:pt x="9241" y="8878"/>
                      <a:pt x="9207" y="8944"/>
                    </a:cubicBezTo>
                    <a:cubicBezTo>
                      <a:pt x="9278" y="8994"/>
                      <a:pt x="9357" y="9015"/>
                      <a:pt x="9439" y="9015"/>
                    </a:cubicBezTo>
                    <a:cubicBezTo>
                      <a:pt x="9742" y="9015"/>
                      <a:pt x="10091" y="8728"/>
                      <a:pt x="10275" y="8544"/>
                    </a:cubicBezTo>
                    <a:cubicBezTo>
                      <a:pt x="10475" y="8344"/>
                      <a:pt x="10642" y="8110"/>
                      <a:pt x="10775" y="7844"/>
                    </a:cubicBezTo>
                    <a:cubicBezTo>
                      <a:pt x="10675" y="7143"/>
                      <a:pt x="10608" y="6409"/>
                      <a:pt x="10608" y="5709"/>
                    </a:cubicBezTo>
                    <a:cubicBezTo>
                      <a:pt x="10575" y="5275"/>
                      <a:pt x="10608" y="4875"/>
                      <a:pt x="10608" y="4441"/>
                    </a:cubicBezTo>
                    <a:cubicBezTo>
                      <a:pt x="10642" y="4108"/>
                      <a:pt x="10642" y="3707"/>
                      <a:pt x="10742" y="3374"/>
                    </a:cubicBezTo>
                    <a:cubicBezTo>
                      <a:pt x="10834" y="3030"/>
                      <a:pt x="11130" y="2733"/>
                      <a:pt x="11459" y="2733"/>
                    </a:cubicBezTo>
                    <a:cubicBezTo>
                      <a:pt x="11608" y="2733"/>
                      <a:pt x="11764" y="2794"/>
                      <a:pt x="11909" y="2940"/>
                    </a:cubicBezTo>
                    <a:cubicBezTo>
                      <a:pt x="12310" y="3374"/>
                      <a:pt x="12410" y="4174"/>
                      <a:pt x="12376" y="4775"/>
                    </a:cubicBezTo>
                    <a:cubicBezTo>
                      <a:pt x="12310" y="5475"/>
                      <a:pt x="12143" y="6142"/>
                      <a:pt x="11909" y="6809"/>
                    </a:cubicBezTo>
                    <a:cubicBezTo>
                      <a:pt x="11809" y="7110"/>
                      <a:pt x="11709" y="7410"/>
                      <a:pt x="11576" y="7710"/>
                    </a:cubicBezTo>
                    <a:cubicBezTo>
                      <a:pt x="11609" y="7844"/>
                      <a:pt x="11609" y="8010"/>
                      <a:pt x="11643" y="8177"/>
                    </a:cubicBezTo>
                    <a:cubicBezTo>
                      <a:pt x="11704" y="8513"/>
                      <a:pt x="11737" y="9128"/>
                      <a:pt x="12151" y="9128"/>
                    </a:cubicBezTo>
                    <a:cubicBezTo>
                      <a:pt x="12189" y="9128"/>
                      <a:pt x="12231" y="9122"/>
                      <a:pt x="12276" y="9111"/>
                    </a:cubicBezTo>
                    <a:cubicBezTo>
                      <a:pt x="12710" y="9011"/>
                      <a:pt x="12943" y="8477"/>
                      <a:pt x="13110" y="8144"/>
                    </a:cubicBezTo>
                    <a:cubicBezTo>
                      <a:pt x="13144" y="8077"/>
                      <a:pt x="13177" y="8044"/>
                      <a:pt x="13177" y="8010"/>
                    </a:cubicBezTo>
                    <a:cubicBezTo>
                      <a:pt x="13077" y="7276"/>
                      <a:pt x="12977" y="6576"/>
                      <a:pt x="12943" y="5875"/>
                    </a:cubicBezTo>
                    <a:cubicBezTo>
                      <a:pt x="12910" y="5408"/>
                      <a:pt x="12910" y="4941"/>
                      <a:pt x="12910" y="4474"/>
                    </a:cubicBezTo>
                    <a:cubicBezTo>
                      <a:pt x="12910" y="4108"/>
                      <a:pt x="12877" y="3707"/>
                      <a:pt x="13044" y="3374"/>
                    </a:cubicBezTo>
                    <a:cubicBezTo>
                      <a:pt x="13186" y="3107"/>
                      <a:pt x="13432" y="2963"/>
                      <a:pt x="13677" y="2963"/>
                    </a:cubicBezTo>
                    <a:cubicBezTo>
                      <a:pt x="13891" y="2963"/>
                      <a:pt x="14104" y="3073"/>
                      <a:pt x="14244" y="3307"/>
                    </a:cubicBezTo>
                    <a:cubicBezTo>
                      <a:pt x="14411" y="3607"/>
                      <a:pt x="14445" y="4007"/>
                      <a:pt x="14478" y="4341"/>
                    </a:cubicBezTo>
                    <a:cubicBezTo>
                      <a:pt x="14511" y="4675"/>
                      <a:pt x="14545" y="5008"/>
                      <a:pt x="14511" y="5342"/>
                    </a:cubicBezTo>
                    <a:cubicBezTo>
                      <a:pt x="14511" y="6176"/>
                      <a:pt x="14344" y="7143"/>
                      <a:pt x="14011" y="7977"/>
                    </a:cubicBezTo>
                    <a:cubicBezTo>
                      <a:pt x="14044" y="8311"/>
                      <a:pt x="14111" y="8944"/>
                      <a:pt x="14478" y="8944"/>
                    </a:cubicBezTo>
                    <a:cubicBezTo>
                      <a:pt x="14912" y="8911"/>
                      <a:pt x="15078" y="8311"/>
                      <a:pt x="15212" y="7977"/>
                    </a:cubicBezTo>
                    <a:cubicBezTo>
                      <a:pt x="15278" y="7777"/>
                      <a:pt x="15445" y="7710"/>
                      <a:pt x="15579" y="7710"/>
                    </a:cubicBezTo>
                    <a:cubicBezTo>
                      <a:pt x="15670" y="7040"/>
                      <a:pt x="16095" y="6425"/>
                      <a:pt x="16778" y="6425"/>
                    </a:cubicBezTo>
                    <a:cubicBezTo>
                      <a:pt x="16843" y="6425"/>
                      <a:pt x="16910" y="6431"/>
                      <a:pt x="16980" y="6443"/>
                    </a:cubicBezTo>
                    <a:cubicBezTo>
                      <a:pt x="17313" y="6509"/>
                      <a:pt x="17313" y="7043"/>
                      <a:pt x="16980" y="7110"/>
                    </a:cubicBezTo>
                    <a:cubicBezTo>
                      <a:pt x="16413" y="7210"/>
                      <a:pt x="16112" y="8177"/>
                      <a:pt x="16646" y="8544"/>
                    </a:cubicBezTo>
                    <a:cubicBezTo>
                      <a:pt x="16714" y="8586"/>
                      <a:pt x="16786" y="8605"/>
                      <a:pt x="16858" y="8605"/>
                    </a:cubicBezTo>
                    <a:cubicBezTo>
                      <a:pt x="17069" y="8605"/>
                      <a:pt x="17280" y="8443"/>
                      <a:pt x="17380" y="8244"/>
                    </a:cubicBezTo>
                    <a:cubicBezTo>
                      <a:pt x="17613" y="7810"/>
                      <a:pt x="17380" y="7443"/>
                      <a:pt x="17413" y="7010"/>
                    </a:cubicBezTo>
                    <a:cubicBezTo>
                      <a:pt x="17413" y="6848"/>
                      <a:pt x="17526" y="6750"/>
                      <a:pt x="17651" y="6750"/>
                    </a:cubicBezTo>
                    <a:cubicBezTo>
                      <a:pt x="17705" y="6750"/>
                      <a:pt x="17763" y="6769"/>
                      <a:pt x="17814" y="6809"/>
                    </a:cubicBezTo>
                    <a:cubicBezTo>
                      <a:pt x="18314" y="7276"/>
                      <a:pt x="18214" y="8344"/>
                      <a:pt x="17847" y="8844"/>
                    </a:cubicBezTo>
                    <a:cubicBezTo>
                      <a:pt x="17577" y="9159"/>
                      <a:pt x="17156" y="9383"/>
                      <a:pt x="16746" y="9383"/>
                    </a:cubicBezTo>
                    <a:cubicBezTo>
                      <a:pt x="16548" y="9383"/>
                      <a:pt x="16353" y="9331"/>
                      <a:pt x="16179" y="9211"/>
                    </a:cubicBezTo>
                    <a:cubicBezTo>
                      <a:pt x="15979" y="9111"/>
                      <a:pt x="15846" y="8911"/>
                      <a:pt x="15745" y="8711"/>
                    </a:cubicBezTo>
                    <a:cubicBezTo>
                      <a:pt x="15512" y="9211"/>
                      <a:pt x="15178" y="9645"/>
                      <a:pt x="14578" y="9745"/>
                    </a:cubicBezTo>
                    <a:cubicBezTo>
                      <a:pt x="14526" y="9751"/>
                      <a:pt x="14477" y="9753"/>
                      <a:pt x="14429" y="9753"/>
                    </a:cubicBezTo>
                    <a:cubicBezTo>
                      <a:pt x="13921" y="9753"/>
                      <a:pt x="13627" y="9441"/>
                      <a:pt x="13444" y="9044"/>
                    </a:cubicBezTo>
                    <a:cubicBezTo>
                      <a:pt x="13377" y="9111"/>
                      <a:pt x="13344" y="9178"/>
                      <a:pt x="13277" y="9245"/>
                    </a:cubicBezTo>
                    <a:cubicBezTo>
                      <a:pt x="13004" y="9617"/>
                      <a:pt x="12546" y="9934"/>
                      <a:pt x="12082" y="9934"/>
                    </a:cubicBezTo>
                    <a:cubicBezTo>
                      <a:pt x="11922" y="9934"/>
                      <a:pt x="11763" y="9897"/>
                      <a:pt x="11609" y="9812"/>
                    </a:cubicBezTo>
                    <a:cubicBezTo>
                      <a:pt x="11209" y="9611"/>
                      <a:pt x="11042" y="9211"/>
                      <a:pt x="10942" y="8778"/>
                    </a:cubicBezTo>
                    <a:cubicBezTo>
                      <a:pt x="10575" y="9245"/>
                      <a:pt x="10108" y="9645"/>
                      <a:pt x="9508" y="9712"/>
                    </a:cubicBezTo>
                    <a:cubicBezTo>
                      <a:pt x="9207" y="9712"/>
                      <a:pt x="8907" y="9678"/>
                      <a:pt x="8674" y="9511"/>
                    </a:cubicBezTo>
                    <a:cubicBezTo>
                      <a:pt x="8391" y="9772"/>
                      <a:pt x="8052" y="9976"/>
                      <a:pt x="7730" y="9976"/>
                    </a:cubicBezTo>
                    <a:cubicBezTo>
                      <a:pt x="7558" y="9976"/>
                      <a:pt x="7391" y="9918"/>
                      <a:pt x="7239" y="9778"/>
                    </a:cubicBezTo>
                    <a:cubicBezTo>
                      <a:pt x="6906" y="9445"/>
                      <a:pt x="6939" y="8911"/>
                      <a:pt x="6939" y="8477"/>
                    </a:cubicBezTo>
                    <a:cubicBezTo>
                      <a:pt x="6939" y="8210"/>
                      <a:pt x="6939" y="7944"/>
                      <a:pt x="6939" y="7677"/>
                    </a:cubicBezTo>
                    <a:cubicBezTo>
                      <a:pt x="6939" y="7443"/>
                      <a:pt x="7006" y="7010"/>
                      <a:pt x="6906" y="6776"/>
                    </a:cubicBezTo>
                    <a:cubicBezTo>
                      <a:pt x="6931" y="6701"/>
                      <a:pt x="6900" y="6664"/>
                      <a:pt x="6826" y="6664"/>
                    </a:cubicBezTo>
                    <a:cubicBezTo>
                      <a:pt x="6802" y="6664"/>
                      <a:pt x="6772" y="6668"/>
                      <a:pt x="6739" y="6676"/>
                    </a:cubicBezTo>
                    <a:cubicBezTo>
                      <a:pt x="6706" y="6654"/>
                      <a:pt x="6672" y="6643"/>
                      <a:pt x="6641" y="6643"/>
                    </a:cubicBezTo>
                    <a:cubicBezTo>
                      <a:pt x="6580" y="6643"/>
                      <a:pt x="6528" y="6687"/>
                      <a:pt x="6506" y="6776"/>
                    </a:cubicBezTo>
                    <a:cubicBezTo>
                      <a:pt x="6405" y="6876"/>
                      <a:pt x="6372" y="6976"/>
                      <a:pt x="6305" y="7076"/>
                    </a:cubicBezTo>
                    <a:cubicBezTo>
                      <a:pt x="6272" y="7143"/>
                      <a:pt x="6239" y="7210"/>
                      <a:pt x="6239" y="7276"/>
                    </a:cubicBezTo>
                    <a:cubicBezTo>
                      <a:pt x="6172" y="7443"/>
                      <a:pt x="6105" y="7610"/>
                      <a:pt x="6105" y="7810"/>
                    </a:cubicBezTo>
                    <a:cubicBezTo>
                      <a:pt x="6005" y="8277"/>
                      <a:pt x="6039" y="8744"/>
                      <a:pt x="6039" y="9211"/>
                    </a:cubicBezTo>
                    <a:cubicBezTo>
                      <a:pt x="6039" y="9278"/>
                      <a:pt x="6039" y="9345"/>
                      <a:pt x="6039" y="9411"/>
                    </a:cubicBezTo>
                    <a:cubicBezTo>
                      <a:pt x="6055" y="9678"/>
                      <a:pt x="5872" y="9812"/>
                      <a:pt x="5676" y="9812"/>
                    </a:cubicBezTo>
                    <a:cubicBezTo>
                      <a:pt x="5480" y="9812"/>
                      <a:pt x="5271" y="9678"/>
                      <a:pt x="5238" y="9411"/>
                    </a:cubicBezTo>
                    <a:cubicBezTo>
                      <a:pt x="5138" y="8611"/>
                      <a:pt x="5105" y="7810"/>
                      <a:pt x="5071" y="6976"/>
                    </a:cubicBezTo>
                    <a:cubicBezTo>
                      <a:pt x="4971" y="7043"/>
                      <a:pt x="4838" y="7110"/>
                      <a:pt x="4704" y="7143"/>
                    </a:cubicBezTo>
                    <a:cubicBezTo>
                      <a:pt x="4686" y="7150"/>
                      <a:pt x="4669" y="7154"/>
                      <a:pt x="4652" y="7154"/>
                    </a:cubicBezTo>
                    <a:cubicBezTo>
                      <a:pt x="4519" y="7154"/>
                      <a:pt x="4456" y="6932"/>
                      <a:pt x="4604" y="6843"/>
                    </a:cubicBezTo>
                    <a:cubicBezTo>
                      <a:pt x="4771" y="6743"/>
                      <a:pt x="4904" y="6643"/>
                      <a:pt x="5071" y="6543"/>
                    </a:cubicBezTo>
                    <a:cubicBezTo>
                      <a:pt x="5071" y="6142"/>
                      <a:pt x="5071" y="5742"/>
                      <a:pt x="5071" y="5375"/>
                    </a:cubicBezTo>
                    <a:cubicBezTo>
                      <a:pt x="5105" y="4708"/>
                      <a:pt x="5105" y="4041"/>
                      <a:pt x="5205" y="3374"/>
                    </a:cubicBezTo>
                    <a:cubicBezTo>
                      <a:pt x="5238" y="3140"/>
                      <a:pt x="5238" y="2840"/>
                      <a:pt x="5471" y="2707"/>
                    </a:cubicBezTo>
                    <a:cubicBezTo>
                      <a:pt x="5530" y="2682"/>
                      <a:pt x="5584" y="2671"/>
                      <a:pt x="5635" y="2671"/>
                    </a:cubicBezTo>
                    <a:close/>
                    <a:moveTo>
                      <a:pt x="17460" y="1"/>
                    </a:moveTo>
                    <a:cubicBezTo>
                      <a:pt x="17243" y="1"/>
                      <a:pt x="17026" y="5"/>
                      <a:pt x="16813" y="5"/>
                    </a:cubicBezTo>
                    <a:cubicBezTo>
                      <a:pt x="14378" y="38"/>
                      <a:pt x="11976" y="105"/>
                      <a:pt x="9574" y="138"/>
                    </a:cubicBezTo>
                    <a:cubicBezTo>
                      <a:pt x="8724" y="155"/>
                      <a:pt x="7865" y="155"/>
                      <a:pt x="7002" y="155"/>
                    </a:cubicBezTo>
                    <a:cubicBezTo>
                      <a:pt x="6139" y="155"/>
                      <a:pt x="5271" y="155"/>
                      <a:pt x="4404" y="171"/>
                    </a:cubicBezTo>
                    <a:cubicBezTo>
                      <a:pt x="3637" y="171"/>
                      <a:pt x="2870" y="205"/>
                      <a:pt x="2069" y="271"/>
                    </a:cubicBezTo>
                    <a:cubicBezTo>
                      <a:pt x="1035" y="338"/>
                      <a:pt x="535" y="271"/>
                      <a:pt x="201" y="1806"/>
                    </a:cubicBezTo>
                    <a:cubicBezTo>
                      <a:pt x="68" y="2373"/>
                      <a:pt x="168" y="3073"/>
                      <a:pt x="134" y="3674"/>
                    </a:cubicBezTo>
                    <a:cubicBezTo>
                      <a:pt x="134" y="4841"/>
                      <a:pt x="101" y="6009"/>
                      <a:pt x="68" y="7143"/>
                    </a:cubicBezTo>
                    <a:cubicBezTo>
                      <a:pt x="34" y="8311"/>
                      <a:pt x="1" y="9478"/>
                      <a:pt x="101" y="10646"/>
                    </a:cubicBezTo>
                    <a:cubicBezTo>
                      <a:pt x="268" y="12647"/>
                      <a:pt x="2036" y="12514"/>
                      <a:pt x="3637" y="12680"/>
                    </a:cubicBezTo>
                    <a:cubicBezTo>
                      <a:pt x="5838" y="12914"/>
                      <a:pt x="8073" y="12847"/>
                      <a:pt x="10308" y="13047"/>
                    </a:cubicBezTo>
                    <a:cubicBezTo>
                      <a:pt x="10308" y="12941"/>
                      <a:pt x="10403" y="12861"/>
                      <a:pt x="10498" y="12861"/>
                    </a:cubicBezTo>
                    <a:cubicBezTo>
                      <a:pt x="10552" y="12861"/>
                      <a:pt x="10606" y="12887"/>
                      <a:pt x="10642" y="12947"/>
                    </a:cubicBezTo>
                    <a:cubicBezTo>
                      <a:pt x="10742" y="13147"/>
                      <a:pt x="10809" y="13347"/>
                      <a:pt x="10875" y="13548"/>
                    </a:cubicBezTo>
                    <a:cubicBezTo>
                      <a:pt x="11609" y="14615"/>
                      <a:pt x="12376" y="15849"/>
                      <a:pt x="12843" y="17084"/>
                    </a:cubicBezTo>
                    <a:cubicBezTo>
                      <a:pt x="13410" y="15783"/>
                      <a:pt x="13477" y="14248"/>
                      <a:pt x="14244" y="13047"/>
                    </a:cubicBezTo>
                    <a:cubicBezTo>
                      <a:pt x="14297" y="12959"/>
                      <a:pt x="14387" y="12918"/>
                      <a:pt x="14475" y="12918"/>
                    </a:cubicBezTo>
                    <a:cubicBezTo>
                      <a:pt x="14554" y="12918"/>
                      <a:pt x="14631" y="12951"/>
                      <a:pt x="14678" y="13014"/>
                    </a:cubicBezTo>
                    <a:cubicBezTo>
                      <a:pt x="16112" y="12880"/>
                      <a:pt x="18648" y="13014"/>
                      <a:pt x="20115" y="12147"/>
                    </a:cubicBezTo>
                    <a:cubicBezTo>
                      <a:pt x="20516" y="11880"/>
                      <a:pt x="20849" y="11546"/>
                      <a:pt x="21049" y="11113"/>
                    </a:cubicBezTo>
                    <a:cubicBezTo>
                      <a:pt x="21516" y="10078"/>
                      <a:pt x="21249" y="8644"/>
                      <a:pt x="21183" y="7543"/>
                    </a:cubicBezTo>
                    <a:cubicBezTo>
                      <a:pt x="21116" y="6409"/>
                      <a:pt x="21016" y="5275"/>
                      <a:pt x="20916" y="4174"/>
                    </a:cubicBezTo>
                    <a:cubicBezTo>
                      <a:pt x="20816" y="3007"/>
                      <a:pt x="20882" y="1606"/>
                      <a:pt x="19982" y="738"/>
                    </a:cubicBezTo>
                    <a:cubicBezTo>
                      <a:pt x="19282" y="66"/>
                      <a:pt x="18366" y="1"/>
                      <a:pt x="17460" y="1"/>
                    </a:cubicBezTo>
                    <a:close/>
                  </a:path>
                </a:pathLst>
              </a:custGeom>
              <a:solidFill>
                <a:srgbClr val="FBCD0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4" name="Google Shape;6425;p120">
                <a:extLst>
                  <a:ext uri="{FF2B5EF4-FFF2-40B4-BE49-F238E27FC236}">
                    <a16:creationId xmlns:a16="http://schemas.microsoft.com/office/drawing/2014/main" id="{A595022C-9867-7B8C-0FDA-48290BF0D552}"/>
                  </a:ext>
                </a:extLst>
              </p:cNvPr>
              <p:cNvSpPr/>
              <p:nvPr/>
            </p:nvSpPr>
            <p:spPr>
              <a:xfrm>
                <a:off x="4254242" y="2183104"/>
                <a:ext cx="336494" cy="262909"/>
              </a:xfrm>
              <a:custGeom>
                <a:avLst/>
                <a:gdLst/>
                <a:ahLst/>
                <a:cxnLst/>
                <a:rect l="l" t="t" r="r" b="b"/>
                <a:pathLst>
                  <a:path w="18113" h="14152" extrusionOk="0">
                    <a:moveTo>
                      <a:pt x="16945" y="2977"/>
                    </a:moveTo>
                    <a:lnTo>
                      <a:pt x="16945" y="2977"/>
                    </a:lnTo>
                    <a:cubicBezTo>
                      <a:pt x="17112" y="3577"/>
                      <a:pt x="17179" y="4211"/>
                      <a:pt x="17212" y="4778"/>
                    </a:cubicBezTo>
                    <a:cubicBezTo>
                      <a:pt x="17146" y="4177"/>
                      <a:pt x="17079" y="3577"/>
                      <a:pt x="16945" y="2977"/>
                    </a:cubicBezTo>
                    <a:close/>
                    <a:moveTo>
                      <a:pt x="11658" y="1"/>
                    </a:moveTo>
                    <a:cubicBezTo>
                      <a:pt x="9750" y="1"/>
                      <a:pt x="7817" y="150"/>
                      <a:pt x="5938" y="175"/>
                    </a:cubicBezTo>
                    <a:cubicBezTo>
                      <a:pt x="3970" y="208"/>
                      <a:pt x="1968" y="241"/>
                      <a:pt x="0" y="275"/>
                    </a:cubicBezTo>
                    <a:lnTo>
                      <a:pt x="0" y="808"/>
                    </a:lnTo>
                    <a:cubicBezTo>
                      <a:pt x="867" y="792"/>
                      <a:pt x="1726" y="792"/>
                      <a:pt x="2585" y="792"/>
                    </a:cubicBezTo>
                    <a:cubicBezTo>
                      <a:pt x="3444" y="792"/>
                      <a:pt x="4303" y="792"/>
                      <a:pt x="5170" y="775"/>
                    </a:cubicBezTo>
                    <a:cubicBezTo>
                      <a:pt x="7572" y="708"/>
                      <a:pt x="9974" y="675"/>
                      <a:pt x="12376" y="642"/>
                    </a:cubicBezTo>
                    <a:cubicBezTo>
                      <a:pt x="12634" y="634"/>
                      <a:pt x="12896" y="625"/>
                      <a:pt x="13157" y="625"/>
                    </a:cubicBezTo>
                    <a:cubicBezTo>
                      <a:pt x="14040" y="625"/>
                      <a:pt x="14908" y="732"/>
                      <a:pt x="15578" y="1375"/>
                    </a:cubicBezTo>
                    <a:cubicBezTo>
                      <a:pt x="16478" y="2209"/>
                      <a:pt x="16412" y="3644"/>
                      <a:pt x="16512" y="4811"/>
                    </a:cubicBezTo>
                    <a:cubicBezTo>
                      <a:pt x="16612" y="5912"/>
                      <a:pt x="16712" y="7046"/>
                      <a:pt x="16779" y="8180"/>
                    </a:cubicBezTo>
                    <a:cubicBezTo>
                      <a:pt x="16845" y="9281"/>
                      <a:pt x="17112" y="10715"/>
                      <a:pt x="16645" y="11750"/>
                    </a:cubicBezTo>
                    <a:cubicBezTo>
                      <a:pt x="16445" y="12183"/>
                      <a:pt x="16112" y="12517"/>
                      <a:pt x="15711" y="12784"/>
                    </a:cubicBezTo>
                    <a:lnTo>
                      <a:pt x="16312" y="13084"/>
                    </a:lnTo>
                    <a:cubicBezTo>
                      <a:pt x="16512" y="12950"/>
                      <a:pt x="16645" y="12784"/>
                      <a:pt x="16779" y="12617"/>
                    </a:cubicBezTo>
                    <a:lnTo>
                      <a:pt x="16779" y="12617"/>
                    </a:lnTo>
                    <a:cubicBezTo>
                      <a:pt x="16512" y="13017"/>
                      <a:pt x="16145" y="13317"/>
                      <a:pt x="15611" y="13551"/>
                    </a:cubicBezTo>
                    <a:lnTo>
                      <a:pt x="15845" y="14151"/>
                    </a:lnTo>
                    <a:cubicBezTo>
                      <a:pt x="15911" y="14118"/>
                      <a:pt x="15978" y="14118"/>
                      <a:pt x="16045" y="14085"/>
                    </a:cubicBezTo>
                    <a:cubicBezTo>
                      <a:pt x="17713" y="13284"/>
                      <a:pt x="18046" y="11683"/>
                      <a:pt x="18046" y="9948"/>
                    </a:cubicBezTo>
                    <a:cubicBezTo>
                      <a:pt x="17980" y="7713"/>
                      <a:pt x="18113" y="5245"/>
                      <a:pt x="17646" y="3077"/>
                    </a:cubicBezTo>
                    <a:cubicBezTo>
                      <a:pt x="17327" y="1576"/>
                      <a:pt x="16243" y="166"/>
                      <a:pt x="14658" y="166"/>
                    </a:cubicBezTo>
                    <a:cubicBezTo>
                      <a:pt x="14587" y="166"/>
                      <a:pt x="14516" y="169"/>
                      <a:pt x="14444" y="175"/>
                    </a:cubicBezTo>
                    <a:cubicBezTo>
                      <a:pt x="14210" y="108"/>
                      <a:pt x="13977" y="75"/>
                      <a:pt x="13743" y="75"/>
                    </a:cubicBezTo>
                    <a:cubicBezTo>
                      <a:pt x="13054" y="21"/>
                      <a:pt x="12358" y="1"/>
                      <a:pt x="116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6426;p120">
                <a:extLst>
                  <a:ext uri="{FF2B5EF4-FFF2-40B4-BE49-F238E27FC236}">
                    <a16:creationId xmlns:a16="http://schemas.microsoft.com/office/drawing/2014/main" id="{F8CCA4B2-BB5A-CBD5-1859-A53E192D904B}"/>
                  </a:ext>
                </a:extLst>
              </p:cNvPr>
              <p:cNvSpPr/>
              <p:nvPr/>
            </p:nvSpPr>
            <p:spPr>
              <a:xfrm>
                <a:off x="4399852" y="2420580"/>
                <a:ext cx="157426" cy="111335"/>
              </a:xfrm>
              <a:custGeom>
                <a:avLst/>
                <a:gdLst/>
                <a:ahLst/>
                <a:cxnLst/>
                <a:rect l="l" t="t" r="r" b="b"/>
                <a:pathLst>
                  <a:path w="8474" h="5993" extrusionOk="0">
                    <a:moveTo>
                      <a:pt x="7873" y="1"/>
                    </a:moveTo>
                    <a:cubicBezTo>
                      <a:pt x="6406" y="868"/>
                      <a:pt x="3870" y="734"/>
                      <a:pt x="2436" y="868"/>
                    </a:cubicBezTo>
                    <a:cubicBezTo>
                      <a:pt x="2373" y="805"/>
                      <a:pt x="2288" y="772"/>
                      <a:pt x="2205" y="772"/>
                    </a:cubicBezTo>
                    <a:cubicBezTo>
                      <a:pt x="2112" y="772"/>
                      <a:pt x="2022" y="813"/>
                      <a:pt x="1969" y="901"/>
                    </a:cubicBezTo>
                    <a:cubicBezTo>
                      <a:pt x="1202" y="2102"/>
                      <a:pt x="1168" y="3637"/>
                      <a:pt x="568" y="4938"/>
                    </a:cubicBezTo>
                    <a:lnTo>
                      <a:pt x="1" y="5304"/>
                    </a:lnTo>
                    <a:cubicBezTo>
                      <a:pt x="101" y="5438"/>
                      <a:pt x="201" y="5605"/>
                      <a:pt x="301" y="5771"/>
                    </a:cubicBezTo>
                    <a:cubicBezTo>
                      <a:pt x="368" y="5872"/>
                      <a:pt x="468" y="5905"/>
                      <a:pt x="568" y="5905"/>
                    </a:cubicBezTo>
                    <a:cubicBezTo>
                      <a:pt x="604" y="5958"/>
                      <a:pt x="668" y="5993"/>
                      <a:pt x="736" y="5993"/>
                    </a:cubicBezTo>
                    <a:cubicBezTo>
                      <a:pt x="794" y="5993"/>
                      <a:pt x="855" y="5967"/>
                      <a:pt x="902" y="5905"/>
                    </a:cubicBezTo>
                    <a:cubicBezTo>
                      <a:pt x="1802" y="4704"/>
                      <a:pt x="2369" y="3236"/>
                      <a:pt x="2703" y="1769"/>
                    </a:cubicBezTo>
                    <a:cubicBezTo>
                      <a:pt x="3364" y="1848"/>
                      <a:pt x="4088" y="1906"/>
                      <a:pt x="4819" y="1906"/>
                    </a:cubicBezTo>
                    <a:cubicBezTo>
                      <a:pt x="5932" y="1906"/>
                      <a:pt x="7060" y="1771"/>
                      <a:pt x="8007" y="1368"/>
                    </a:cubicBezTo>
                    <a:lnTo>
                      <a:pt x="7773" y="768"/>
                    </a:lnTo>
                    <a:cubicBezTo>
                      <a:pt x="7773" y="768"/>
                      <a:pt x="7773" y="734"/>
                      <a:pt x="7740" y="701"/>
                    </a:cubicBezTo>
                    <a:cubicBezTo>
                      <a:pt x="7840" y="668"/>
                      <a:pt x="7973" y="601"/>
                      <a:pt x="8073" y="534"/>
                    </a:cubicBezTo>
                    <a:cubicBezTo>
                      <a:pt x="8207" y="468"/>
                      <a:pt x="8340" y="401"/>
                      <a:pt x="8474" y="301"/>
                    </a:cubicBezTo>
                    <a:lnTo>
                      <a:pt x="78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6428;p120">
                <a:extLst>
                  <a:ext uri="{FF2B5EF4-FFF2-40B4-BE49-F238E27FC236}">
                    <a16:creationId xmlns:a16="http://schemas.microsoft.com/office/drawing/2014/main" id="{B42B8CEE-4A25-690B-3668-545B81453D2A}"/>
                  </a:ext>
                </a:extLst>
              </p:cNvPr>
              <p:cNvSpPr/>
              <p:nvPr/>
            </p:nvSpPr>
            <p:spPr>
              <a:xfrm>
                <a:off x="4161280" y="2188194"/>
                <a:ext cx="249756" cy="330940"/>
              </a:xfrm>
              <a:custGeom>
                <a:avLst/>
                <a:gdLst/>
                <a:ahLst/>
                <a:cxnLst/>
                <a:rect l="l" t="t" r="r" b="b"/>
                <a:pathLst>
                  <a:path w="13444" h="17814" extrusionOk="0">
                    <a:moveTo>
                      <a:pt x="5004" y="1"/>
                    </a:moveTo>
                    <a:cubicBezTo>
                      <a:pt x="4304" y="1"/>
                      <a:pt x="3636" y="34"/>
                      <a:pt x="2936" y="34"/>
                    </a:cubicBezTo>
                    <a:cubicBezTo>
                      <a:pt x="1235" y="67"/>
                      <a:pt x="301" y="568"/>
                      <a:pt x="201" y="2369"/>
                    </a:cubicBezTo>
                    <a:cubicBezTo>
                      <a:pt x="67" y="4871"/>
                      <a:pt x="0" y="7473"/>
                      <a:pt x="67" y="10008"/>
                    </a:cubicBezTo>
                    <a:cubicBezTo>
                      <a:pt x="101" y="10608"/>
                      <a:pt x="67" y="11476"/>
                      <a:pt x="267" y="12143"/>
                    </a:cubicBezTo>
                    <a:cubicBezTo>
                      <a:pt x="134" y="13410"/>
                      <a:pt x="1468" y="14044"/>
                      <a:pt x="2602" y="14177"/>
                    </a:cubicBezTo>
                    <a:cubicBezTo>
                      <a:pt x="2976" y="14217"/>
                      <a:pt x="3352" y="14230"/>
                      <a:pt x="3728" y="14230"/>
                    </a:cubicBezTo>
                    <a:cubicBezTo>
                      <a:pt x="4510" y="14230"/>
                      <a:pt x="5292" y="14173"/>
                      <a:pt x="6053" y="14173"/>
                    </a:cubicBezTo>
                    <a:cubicBezTo>
                      <a:pt x="6171" y="14173"/>
                      <a:pt x="6288" y="14174"/>
                      <a:pt x="6405" y="14177"/>
                    </a:cubicBezTo>
                    <a:cubicBezTo>
                      <a:pt x="7773" y="14177"/>
                      <a:pt x="9174" y="14311"/>
                      <a:pt x="10541" y="14311"/>
                    </a:cubicBezTo>
                    <a:cubicBezTo>
                      <a:pt x="10641" y="14311"/>
                      <a:pt x="10708" y="14278"/>
                      <a:pt x="10741" y="14211"/>
                    </a:cubicBezTo>
                    <a:cubicBezTo>
                      <a:pt x="10942" y="14811"/>
                      <a:pt x="11342" y="15345"/>
                      <a:pt x="11642" y="15845"/>
                    </a:cubicBezTo>
                    <a:cubicBezTo>
                      <a:pt x="12042" y="16512"/>
                      <a:pt x="12443" y="17146"/>
                      <a:pt x="12843" y="17813"/>
                    </a:cubicBezTo>
                    <a:lnTo>
                      <a:pt x="13443" y="17447"/>
                    </a:lnTo>
                    <a:cubicBezTo>
                      <a:pt x="12976" y="16212"/>
                      <a:pt x="12209" y="14978"/>
                      <a:pt x="11475" y="13911"/>
                    </a:cubicBezTo>
                    <a:cubicBezTo>
                      <a:pt x="11409" y="13710"/>
                      <a:pt x="11342" y="13510"/>
                      <a:pt x="11208" y="13310"/>
                    </a:cubicBezTo>
                    <a:cubicBezTo>
                      <a:pt x="11184" y="13250"/>
                      <a:pt x="11138" y="13224"/>
                      <a:pt x="11088" y="13224"/>
                    </a:cubicBezTo>
                    <a:cubicBezTo>
                      <a:pt x="10999" y="13224"/>
                      <a:pt x="10896" y="13304"/>
                      <a:pt x="10875" y="13410"/>
                    </a:cubicBezTo>
                    <a:cubicBezTo>
                      <a:pt x="8673" y="13210"/>
                      <a:pt x="6438" y="13277"/>
                      <a:pt x="4203" y="13043"/>
                    </a:cubicBezTo>
                    <a:cubicBezTo>
                      <a:pt x="2636" y="12877"/>
                      <a:pt x="868" y="13010"/>
                      <a:pt x="701" y="11009"/>
                    </a:cubicBezTo>
                    <a:cubicBezTo>
                      <a:pt x="601" y="9841"/>
                      <a:pt x="634" y="8674"/>
                      <a:pt x="668" y="7506"/>
                    </a:cubicBezTo>
                    <a:cubicBezTo>
                      <a:pt x="668" y="6339"/>
                      <a:pt x="701" y="5204"/>
                      <a:pt x="734" y="4037"/>
                    </a:cubicBezTo>
                    <a:cubicBezTo>
                      <a:pt x="734" y="3436"/>
                      <a:pt x="668" y="2736"/>
                      <a:pt x="768" y="2169"/>
                    </a:cubicBezTo>
                    <a:cubicBezTo>
                      <a:pt x="1135" y="634"/>
                      <a:pt x="1635" y="701"/>
                      <a:pt x="2669" y="634"/>
                    </a:cubicBezTo>
                    <a:cubicBezTo>
                      <a:pt x="3436" y="568"/>
                      <a:pt x="4237" y="534"/>
                      <a:pt x="5004" y="534"/>
                    </a:cubicBezTo>
                    <a:lnTo>
                      <a:pt x="50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Rectangle 79">
              <a:extLst>
                <a:ext uri="{FF2B5EF4-FFF2-40B4-BE49-F238E27FC236}">
                  <a16:creationId xmlns:a16="http://schemas.microsoft.com/office/drawing/2014/main" id="{1807CFDA-38C0-2730-9555-FD77BDFE94D0}"/>
                </a:ext>
              </a:extLst>
            </p:cNvPr>
            <p:cNvSpPr/>
            <p:nvPr/>
          </p:nvSpPr>
          <p:spPr>
            <a:xfrm>
              <a:off x="825767" y="3181442"/>
              <a:ext cx="2524595" cy="1487471"/>
            </a:xfrm>
            <a:prstGeom prst="rect">
              <a:avLst/>
            </a:prstGeom>
            <a:solidFill>
              <a:srgbClr val="FBCD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4" name="Group 53">
            <a:extLst>
              <a:ext uri="{FF2B5EF4-FFF2-40B4-BE49-F238E27FC236}">
                <a16:creationId xmlns:a16="http://schemas.microsoft.com/office/drawing/2014/main" id="{F8B7D67C-7D75-1D53-00DE-8C5F3C65C5CB}"/>
              </a:ext>
            </a:extLst>
          </p:cNvPr>
          <p:cNvGrpSpPr/>
          <p:nvPr/>
        </p:nvGrpSpPr>
        <p:grpSpPr>
          <a:xfrm>
            <a:off x="4355730" y="2902071"/>
            <a:ext cx="3183160" cy="2825762"/>
            <a:chOff x="366015" y="2902071"/>
            <a:chExt cx="3479075" cy="2825762"/>
          </a:xfrm>
        </p:grpSpPr>
        <p:grpSp>
          <p:nvGrpSpPr>
            <p:cNvPr id="68" name="Google Shape;6421;p120">
              <a:extLst>
                <a:ext uri="{FF2B5EF4-FFF2-40B4-BE49-F238E27FC236}">
                  <a16:creationId xmlns:a16="http://schemas.microsoft.com/office/drawing/2014/main" id="{97E9445C-A24E-4A46-4E16-F4F6F9592407}"/>
                </a:ext>
              </a:extLst>
            </p:cNvPr>
            <p:cNvGrpSpPr/>
            <p:nvPr/>
          </p:nvGrpSpPr>
          <p:grpSpPr>
            <a:xfrm>
              <a:off x="366015" y="2902071"/>
              <a:ext cx="3479075" cy="2825762"/>
              <a:chOff x="4161280" y="2183104"/>
              <a:chExt cx="429456" cy="348811"/>
            </a:xfrm>
          </p:grpSpPr>
          <p:sp>
            <p:nvSpPr>
              <p:cNvPr id="71" name="Google Shape;6422;p120">
                <a:extLst>
                  <a:ext uri="{FF2B5EF4-FFF2-40B4-BE49-F238E27FC236}">
                    <a16:creationId xmlns:a16="http://schemas.microsoft.com/office/drawing/2014/main" id="{6622BFEA-CB79-9E65-BC3A-017BBB579199}"/>
                  </a:ext>
                </a:extLst>
              </p:cNvPr>
              <p:cNvSpPr/>
              <p:nvPr/>
            </p:nvSpPr>
            <p:spPr>
              <a:xfrm>
                <a:off x="4282127" y="2256355"/>
                <a:ext cx="8063" cy="42171"/>
              </a:xfrm>
              <a:custGeom>
                <a:avLst/>
                <a:gdLst/>
                <a:ahLst/>
                <a:cxnLst/>
                <a:rect l="l" t="t" r="r" b="b"/>
                <a:pathLst>
                  <a:path w="434" h="2270" extrusionOk="0">
                    <a:moveTo>
                      <a:pt x="33" y="1"/>
                    </a:moveTo>
                    <a:lnTo>
                      <a:pt x="33" y="101"/>
                    </a:lnTo>
                    <a:cubicBezTo>
                      <a:pt x="33" y="802"/>
                      <a:pt x="0" y="1535"/>
                      <a:pt x="0" y="2269"/>
                    </a:cubicBezTo>
                    <a:cubicBezTo>
                      <a:pt x="100" y="2102"/>
                      <a:pt x="167" y="1969"/>
                      <a:pt x="234" y="1802"/>
                    </a:cubicBezTo>
                    <a:cubicBezTo>
                      <a:pt x="367" y="1435"/>
                      <a:pt x="434" y="1068"/>
                      <a:pt x="367" y="701"/>
                    </a:cubicBezTo>
                    <a:cubicBezTo>
                      <a:pt x="334" y="535"/>
                      <a:pt x="300" y="335"/>
                      <a:pt x="200" y="201"/>
                    </a:cubicBezTo>
                    <a:cubicBezTo>
                      <a:pt x="134" y="101"/>
                      <a:pt x="100" y="68"/>
                      <a:pt x="33" y="1"/>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6423;p120">
                <a:extLst>
                  <a:ext uri="{FF2B5EF4-FFF2-40B4-BE49-F238E27FC236}">
                    <a16:creationId xmlns:a16="http://schemas.microsoft.com/office/drawing/2014/main" id="{5694A0EA-FEE9-B9ED-ECE9-41B8A63294F9}"/>
                  </a:ext>
                </a:extLst>
              </p:cNvPr>
              <p:cNvSpPr/>
              <p:nvPr/>
            </p:nvSpPr>
            <p:spPr>
              <a:xfrm>
                <a:off x="4384377" y="2261947"/>
                <a:ext cx="5592" cy="48357"/>
              </a:xfrm>
              <a:custGeom>
                <a:avLst/>
                <a:gdLst/>
                <a:ahLst/>
                <a:cxnLst/>
                <a:rect l="l" t="t" r="r" b="b"/>
                <a:pathLst>
                  <a:path w="301" h="2603" extrusionOk="0">
                    <a:moveTo>
                      <a:pt x="67" y="0"/>
                    </a:moveTo>
                    <a:cubicBezTo>
                      <a:pt x="67" y="67"/>
                      <a:pt x="67" y="134"/>
                      <a:pt x="67" y="167"/>
                    </a:cubicBezTo>
                    <a:cubicBezTo>
                      <a:pt x="33" y="300"/>
                      <a:pt x="33" y="434"/>
                      <a:pt x="33" y="567"/>
                    </a:cubicBezTo>
                    <a:cubicBezTo>
                      <a:pt x="0" y="834"/>
                      <a:pt x="0" y="1101"/>
                      <a:pt x="0" y="1368"/>
                    </a:cubicBezTo>
                    <a:cubicBezTo>
                      <a:pt x="0" y="1768"/>
                      <a:pt x="0" y="2168"/>
                      <a:pt x="33" y="2602"/>
                    </a:cubicBezTo>
                    <a:cubicBezTo>
                      <a:pt x="200" y="2035"/>
                      <a:pt x="300" y="1435"/>
                      <a:pt x="267" y="867"/>
                    </a:cubicBezTo>
                    <a:cubicBezTo>
                      <a:pt x="267" y="634"/>
                      <a:pt x="234" y="434"/>
                      <a:pt x="167" y="200"/>
                    </a:cubicBezTo>
                    <a:cubicBezTo>
                      <a:pt x="167" y="134"/>
                      <a:pt x="100" y="67"/>
                      <a:pt x="67" y="0"/>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6424;p120">
                <a:extLst>
                  <a:ext uri="{FF2B5EF4-FFF2-40B4-BE49-F238E27FC236}">
                    <a16:creationId xmlns:a16="http://schemas.microsoft.com/office/drawing/2014/main" id="{4F7A922E-173D-F4E5-7A59-98A72FD8A92E}"/>
                  </a:ext>
                </a:extLst>
              </p:cNvPr>
              <p:cNvSpPr/>
              <p:nvPr/>
            </p:nvSpPr>
            <p:spPr>
              <a:xfrm>
                <a:off x="4172426" y="2194938"/>
                <a:ext cx="399732" cy="317378"/>
              </a:xfrm>
              <a:custGeom>
                <a:avLst/>
                <a:gdLst/>
                <a:ahLst/>
                <a:cxnLst/>
                <a:rect l="l" t="t" r="r" b="b"/>
                <a:pathLst>
                  <a:path w="21517" h="17084" extrusionOk="0">
                    <a:moveTo>
                      <a:pt x="5635" y="2671"/>
                    </a:moveTo>
                    <a:cubicBezTo>
                      <a:pt x="5788" y="2671"/>
                      <a:pt x="5913" y="2765"/>
                      <a:pt x="6039" y="2840"/>
                    </a:cubicBezTo>
                    <a:cubicBezTo>
                      <a:pt x="6806" y="3407"/>
                      <a:pt x="6839" y="4341"/>
                      <a:pt x="6572" y="5175"/>
                    </a:cubicBezTo>
                    <a:cubicBezTo>
                      <a:pt x="6405" y="5609"/>
                      <a:pt x="6205" y="6009"/>
                      <a:pt x="5905" y="6342"/>
                    </a:cubicBezTo>
                    <a:lnTo>
                      <a:pt x="5905" y="6443"/>
                    </a:lnTo>
                    <a:cubicBezTo>
                      <a:pt x="5905" y="6709"/>
                      <a:pt x="5905" y="6943"/>
                      <a:pt x="5905" y="7210"/>
                    </a:cubicBezTo>
                    <a:cubicBezTo>
                      <a:pt x="5972" y="7043"/>
                      <a:pt x="6005" y="6910"/>
                      <a:pt x="6072" y="6776"/>
                    </a:cubicBezTo>
                    <a:cubicBezTo>
                      <a:pt x="6221" y="6538"/>
                      <a:pt x="6449" y="6193"/>
                      <a:pt x="6758" y="6193"/>
                    </a:cubicBezTo>
                    <a:cubicBezTo>
                      <a:pt x="6795" y="6193"/>
                      <a:pt x="6833" y="6198"/>
                      <a:pt x="6872" y="6209"/>
                    </a:cubicBezTo>
                    <a:cubicBezTo>
                      <a:pt x="7273" y="6276"/>
                      <a:pt x="7406" y="6843"/>
                      <a:pt x="7440" y="7176"/>
                    </a:cubicBezTo>
                    <a:cubicBezTo>
                      <a:pt x="7506" y="7710"/>
                      <a:pt x="7406" y="8277"/>
                      <a:pt x="7540" y="8811"/>
                    </a:cubicBezTo>
                    <a:cubicBezTo>
                      <a:pt x="7567" y="9001"/>
                      <a:pt x="7594" y="9256"/>
                      <a:pt x="7764" y="9256"/>
                    </a:cubicBezTo>
                    <a:cubicBezTo>
                      <a:pt x="7803" y="9256"/>
                      <a:pt x="7850" y="9243"/>
                      <a:pt x="7907" y="9211"/>
                    </a:cubicBezTo>
                    <a:cubicBezTo>
                      <a:pt x="8040" y="9144"/>
                      <a:pt x="8140" y="9078"/>
                      <a:pt x="8240" y="8978"/>
                    </a:cubicBezTo>
                    <a:cubicBezTo>
                      <a:pt x="8240" y="8944"/>
                      <a:pt x="8207" y="8878"/>
                      <a:pt x="8207" y="8811"/>
                    </a:cubicBezTo>
                    <a:cubicBezTo>
                      <a:pt x="8107" y="8277"/>
                      <a:pt x="8207" y="7577"/>
                      <a:pt x="8407" y="7043"/>
                    </a:cubicBezTo>
                    <a:cubicBezTo>
                      <a:pt x="8607" y="6543"/>
                      <a:pt x="8941" y="6109"/>
                      <a:pt x="9474" y="5942"/>
                    </a:cubicBezTo>
                    <a:cubicBezTo>
                      <a:pt x="9506" y="5933"/>
                      <a:pt x="9536" y="5929"/>
                      <a:pt x="9566" y="5929"/>
                    </a:cubicBezTo>
                    <a:cubicBezTo>
                      <a:pt x="9758" y="5929"/>
                      <a:pt x="9908" y="6102"/>
                      <a:pt x="9908" y="6276"/>
                    </a:cubicBezTo>
                    <a:cubicBezTo>
                      <a:pt x="10008" y="7143"/>
                      <a:pt x="9775" y="8044"/>
                      <a:pt x="9308" y="8778"/>
                    </a:cubicBezTo>
                    <a:cubicBezTo>
                      <a:pt x="9274" y="8811"/>
                      <a:pt x="9241" y="8878"/>
                      <a:pt x="9207" y="8944"/>
                    </a:cubicBezTo>
                    <a:cubicBezTo>
                      <a:pt x="9278" y="8994"/>
                      <a:pt x="9357" y="9015"/>
                      <a:pt x="9439" y="9015"/>
                    </a:cubicBezTo>
                    <a:cubicBezTo>
                      <a:pt x="9742" y="9015"/>
                      <a:pt x="10091" y="8728"/>
                      <a:pt x="10275" y="8544"/>
                    </a:cubicBezTo>
                    <a:cubicBezTo>
                      <a:pt x="10475" y="8344"/>
                      <a:pt x="10642" y="8110"/>
                      <a:pt x="10775" y="7844"/>
                    </a:cubicBezTo>
                    <a:cubicBezTo>
                      <a:pt x="10675" y="7143"/>
                      <a:pt x="10608" y="6409"/>
                      <a:pt x="10608" y="5709"/>
                    </a:cubicBezTo>
                    <a:cubicBezTo>
                      <a:pt x="10575" y="5275"/>
                      <a:pt x="10608" y="4875"/>
                      <a:pt x="10608" y="4441"/>
                    </a:cubicBezTo>
                    <a:cubicBezTo>
                      <a:pt x="10642" y="4108"/>
                      <a:pt x="10642" y="3707"/>
                      <a:pt x="10742" y="3374"/>
                    </a:cubicBezTo>
                    <a:cubicBezTo>
                      <a:pt x="10834" y="3030"/>
                      <a:pt x="11130" y="2733"/>
                      <a:pt x="11459" y="2733"/>
                    </a:cubicBezTo>
                    <a:cubicBezTo>
                      <a:pt x="11608" y="2733"/>
                      <a:pt x="11764" y="2794"/>
                      <a:pt x="11909" y="2940"/>
                    </a:cubicBezTo>
                    <a:cubicBezTo>
                      <a:pt x="12310" y="3374"/>
                      <a:pt x="12410" y="4174"/>
                      <a:pt x="12376" y="4775"/>
                    </a:cubicBezTo>
                    <a:cubicBezTo>
                      <a:pt x="12310" y="5475"/>
                      <a:pt x="12143" y="6142"/>
                      <a:pt x="11909" y="6809"/>
                    </a:cubicBezTo>
                    <a:cubicBezTo>
                      <a:pt x="11809" y="7110"/>
                      <a:pt x="11709" y="7410"/>
                      <a:pt x="11576" y="7710"/>
                    </a:cubicBezTo>
                    <a:cubicBezTo>
                      <a:pt x="11609" y="7844"/>
                      <a:pt x="11609" y="8010"/>
                      <a:pt x="11643" y="8177"/>
                    </a:cubicBezTo>
                    <a:cubicBezTo>
                      <a:pt x="11704" y="8513"/>
                      <a:pt x="11737" y="9128"/>
                      <a:pt x="12151" y="9128"/>
                    </a:cubicBezTo>
                    <a:cubicBezTo>
                      <a:pt x="12189" y="9128"/>
                      <a:pt x="12231" y="9122"/>
                      <a:pt x="12276" y="9111"/>
                    </a:cubicBezTo>
                    <a:cubicBezTo>
                      <a:pt x="12710" y="9011"/>
                      <a:pt x="12943" y="8477"/>
                      <a:pt x="13110" y="8144"/>
                    </a:cubicBezTo>
                    <a:cubicBezTo>
                      <a:pt x="13144" y="8077"/>
                      <a:pt x="13177" y="8044"/>
                      <a:pt x="13177" y="8010"/>
                    </a:cubicBezTo>
                    <a:cubicBezTo>
                      <a:pt x="13077" y="7276"/>
                      <a:pt x="12977" y="6576"/>
                      <a:pt x="12943" y="5875"/>
                    </a:cubicBezTo>
                    <a:cubicBezTo>
                      <a:pt x="12910" y="5408"/>
                      <a:pt x="12910" y="4941"/>
                      <a:pt x="12910" y="4474"/>
                    </a:cubicBezTo>
                    <a:cubicBezTo>
                      <a:pt x="12910" y="4108"/>
                      <a:pt x="12877" y="3707"/>
                      <a:pt x="13044" y="3374"/>
                    </a:cubicBezTo>
                    <a:cubicBezTo>
                      <a:pt x="13186" y="3107"/>
                      <a:pt x="13432" y="2963"/>
                      <a:pt x="13677" y="2963"/>
                    </a:cubicBezTo>
                    <a:cubicBezTo>
                      <a:pt x="13891" y="2963"/>
                      <a:pt x="14104" y="3073"/>
                      <a:pt x="14244" y="3307"/>
                    </a:cubicBezTo>
                    <a:cubicBezTo>
                      <a:pt x="14411" y="3607"/>
                      <a:pt x="14445" y="4007"/>
                      <a:pt x="14478" y="4341"/>
                    </a:cubicBezTo>
                    <a:cubicBezTo>
                      <a:pt x="14511" y="4675"/>
                      <a:pt x="14545" y="5008"/>
                      <a:pt x="14511" y="5342"/>
                    </a:cubicBezTo>
                    <a:cubicBezTo>
                      <a:pt x="14511" y="6176"/>
                      <a:pt x="14344" y="7143"/>
                      <a:pt x="14011" y="7977"/>
                    </a:cubicBezTo>
                    <a:cubicBezTo>
                      <a:pt x="14044" y="8311"/>
                      <a:pt x="14111" y="8944"/>
                      <a:pt x="14478" y="8944"/>
                    </a:cubicBezTo>
                    <a:cubicBezTo>
                      <a:pt x="14912" y="8911"/>
                      <a:pt x="15078" y="8311"/>
                      <a:pt x="15212" y="7977"/>
                    </a:cubicBezTo>
                    <a:cubicBezTo>
                      <a:pt x="15278" y="7777"/>
                      <a:pt x="15445" y="7710"/>
                      <a:pt x="15579" y="7710"/>
                    </a:cubicBezTo>
                    <a:cubicBezTo>
                      <a:pt x="15670" y="7040"/>
                      <a:pt x="16095" y="6425"/>
                      <a:pt x="16778" y="6425"/>
                    </a:cubicBezTo>
                    <a:cubicBezTo>
                      <a:pt x="16843" y="6425"/>
                      <a:pt x="16910" y="6431"/>
                      <a:pt x="16980" y="6443"/>
                    </a:cubicBezTo>
                    <a:cubicBezTo>
                      <a:pt x="17313" y="6509"/>
                      <a:pt x="17313" y="7043"/>
                      <a:pt x="16980" y="7110"/>
                    </a:cubicBezTo>
                    <a:cubicBezTo>
                      <a:pt x="16413" y="7210"/>
                      <a:pt x="16112" y="8177"/>
                      <a:pt x="16646" y="8544"/>
                    </a:cubicBezTo>
                    <a:cubicBezTo>
                      <a:pt x="16714" y="8586"/>
                      <a:pt x="16786" y="8605"/>
                      <a:pt x="16858" y="8605"/>
                    </a:cubicBezTo>
                    <a:cubicBezTo>
                      <a:pt x="17069" y="8605"/>
                      <a:pt x="17280" y="8443"/>
                      <a:pt x="17380" y="8244"/>
                    </a:cubicBezTo>
                    <a:cubicBezTo>
                      <a:pt x="17613" y="7810"/>
                      <a:pt x="17380" y="7443"/>
                      <a:pt x="17413" y="7010"/>
                    </a:cubicBezTo>
                    <a:cubicBezTo>
                      <a:pt x="17413" y="6848"/>
                      <a:pt x="17526" y="6750"/>
                      <a:pt x="17651" y="6750"/>
                    </a:cubicBezTo>
                    <a:cubicBezTo>
                      <a:pt x="17705" y="6750"/>
                      <a:pt x="17763" y="6769"/>
                      <a:pt x="17814" y="6809"/>
                    </a:cubicBezTo>
                    <a:cubicBezTo>
                      <a:pt x="18314" y="7276"/>
                      <a:pt x="18214" y="8344"/>
                      <a:pt x="17847" y="8844"/>
                    </a:cubicBezTo>
                    <a:cubicBezTo>
                      <a:pt x="17577" y="9159"/>
                      <a:pt x="17156" y="9383"/>
                      <a:pt x="16746" y="9383"/>
                    </a:cubicBezTo>
                    <a:cubicBezTo>
                      <a:pt x="16548" y="9383"/>
                      <a:pt x="16353" y="9331"/>
                      <a:pt x="16179" y="9211"/>
                    </a:cubicBezTo>
                    <a:cubicBezTo>
                      <a:pt x="15979" y="9111"/>
                      <a:pt x="15846" y="8911"/>
                      <a:pt x="15745" y="8711"/>
                    </a:cubicBezTo>
                    <a:cubicBezTo>
                      <a:pt x="15512" y="9211"/>
                      <a:pt x="15178" y="9645"/>
                      <a:pt x="14578" y="9745"/>
                    </a:cubicBezTo>
                    <a:cubicBezTo>
                      <a:pt x="14526" y="9751"/>
                      <a:pt x="14477" y="9753"/>
                      <a:pt x="14429" y="9753"/>
                    </a:cubicBezTo>
                    <a:cubicBezTo>
                      <a:pt x="13921" y="9753"/>
                      <a:pt x="13627" y="9441"/>
                      <a:pt x="13444" y="9044"/>
                    </a:cubicBezTo>
                    <a:cubicBezTo>
                      <a:pt x="13377" y="9111"/>
                      <a:pt x="13344" y="9178"/>
                      <a:pt x="13277" y="9245"/>
                    </a:cubicBezTo>
                    <a:cubicBezTo>
                      <a:pt x="13004" y="9617"/>
                      <a:pt x="12546" y="9934"/>
                      <a:pt x="12082" y="9934"/>
                    </a:cubicBezTo>
                    <a:cubicBezTo>
                      <a:pt x="11922" y="9934"/>
                      <a:pt x="11763" y="9897"/>
                      <a:pt x="11609" y="9812"/>
                    </a:cubicBezTo>
                    <a:cubicBezTo>
                      <a:pt x="11209" y="9611"/>
                      <a:pt x="11042" y="9211"/>
                      <a:pt x="10942" y="8778"/>
                    </a:cubicBezTo>
                    <a:cubicBezTo>
                      <a:pt x="10575" y="9245"/>
                      <a:pt x="10108" y="9645"/>
                      <a:pt x="9508" y="9712"/>
                    </a:cubicBezTo>
                    <a:cubicBezTo>
                      <a:pt x="9207" y="9712"/>
                      <a:pt x="8907" y="9678"/>
                      <a:pt x="8674" y="9511"/>
                    </a:cubicBezTo>
                    <a:cubicBezTo>
                      <a:pt x="8391" y="9772"/>
                      <a:pt x="8052" y="9976"/>
                      <a:pt x="7730" y="9976"/>
                    </a:cubicBezTo>
                    <a:cubicBezTo>
                      <a:pt x="7558" y="9976"/>
                      <a:pt x="7391" y="9918"/>
                      <a:pt x="7239" y="9778"/>
                    </a:cubicBezTo>
                    <a:cubicBezTo>
                      <a:pt x="6906" y="9445"/>
                      <a:pt x="6939" y="8911"/>
                      <a:pt x="6939" y="8477"/>
                    </a:cubicBezTo>
                    <a:cubicBezTo>
                      <a:pt x="6939" y="8210"/>
                      <a:pt x="6939" y="7944"/>
                      <a:pt x="6939" y="7677"/>
                    </a:cubicBezTo>
                    <a:cubicBezTo>
                      <a:pt x="6939" y="7443"/>
                      <a:pt x="7006" y="7010"/>
                      <a:pt x="6906" y="6776"/>
                    </a:cubicBezTo>
                    <a:cubicBezTo>
                      <a:pt x="6931" y="6701"/>
                      <a:pt x="6900" y="6664"/>
                      <a:pt x="6826" y="6664"/>
                    </a:cubicBezTo>
                    <a:cubicBezTo>
                      <a:pt x="6802" y="6664"/>
                      <a:pt x="6772" y="6668"/>
                      <a:pt x="6739" y="6676"/>
                    </a:cubicBezTo>
                    <a:cubicBezTo>
                      <a:pt x="6706" y="6654"/>
                      <a:pt x="6672" y="6643"/>
                      <a:pt x="6641" y="6643"/>
                    </a:cubicBezTo>
                    <a:cubicBezTo>
                      <a:pt x="6580" y="6643"/>
                      <a:pt x="6528" y="6687"/>
                      <a:pt x="6506" y="6776"/>
                    </a:cubicBezTo>
                    <a:cubicBezTo>
                      <a:pt x="6405" y="6876"/>
                      <a:pt x="6372" y="6976"/>
                      <a:pt x="6305" y="7076"/>
                    </a:cubicBezTo>
                    <a:cubicBezTo>
                      <a:pt x="6272" y="7143"/>
                      <a:pt x="6239" y="7210"/>
                      <a:pt x="6239" y="7276"/>
                    </a:cubicBezTo>
                    <a:cubicBezTo>
                      <a:pt x="6172" y="7443"/>
                      <a:pt x="6105" y="7610"/>
                      <a:pt x="6105" y="7810"/>
                    </a:cubicBezTo>
                    <a:cubicBezTo>
                      <a:pt x="6005" y="8277"/>
                      <a:pt x="6039" y="8744"/>
                      <a:pt x="6039" y="9211"/>
                    </a:cubicBezTo>
                    <a:cubicBezTo>
                      <a:pt x="6039" y="9278"/>
                      <a:pt x="6039" y="9345"/>
                      <a:pt x="6039" y="9411"/>
                    </a:cubicBezTo>
                    <a:cubicBezTo>
                      <a:pt x="6055" y="9678"/>
                      <a:pt x="5872" y="9812"/>
                      <a:pt x="5676" y="9812"/>
                    </a:cubicBezTo>
                    <a:cubicBezTo>
                      <a:pt x="5480" y="9812"/>
                      <a:pt x="5271" y="9678"/>
                      <a:pt x="5238" y="9411"/>
                    </a:cubicBezTo>
                    <a:cubicBezTo>
                      <a:pt x="5138" y="8611"/>
                      <a:pt x="5105" y="7810"/>
                      <a:pt x="5071" y="6976"/>
                    </a:cubicBezTo>
                    <a:cubicBezTo>
                      <a:pt x="4971" y="7043"/>
                      <a:pt x="4838" y="7110"/>
                      <a:pt x="4704" y="7143"/>
                    </a:cubicBezTo>
                    <a:cubicBezTo>
                      <a:pt x="4686" y="7150"/>
                      <a:pt x="4669" y="7154"/>
                      <a:pt x="4652" y="7154"/>
                    </a:cubicBezTo>
                    <a:cubicBezTo>
                      <a:pt x="4519" y="7154"/>
                      <a:pt x="4456" y="6932"/>
                      <a:pt x="4604" y="6843"/>
                    </a:cubicBezTo>
                    <a:cubicBezTo>
                      <a:pt x="4771" y="6743"/>
                      <a:pt x="4904" y="6643"/>
                      <a:pt x="5071" y="6543"/>
                    </a:cubicBezTo>
                    <a:cubicBezTo>
                      <a:pt x="5071" y="6142"/>
                      <a:pt x="5071" y="5742"/>
                      <a:pt x="5071" y="5375"/>
                    </a:cubicBezTo>
                    <a:cubicBezTo>
                      <a:pt x="5105" y="4708"/>
                      <a:pt x="5105" y="4041"/>
                      <a:pt x="5205" y="3374"/>
                    </a:cubicBezTo>
                    <a:cubicBezTo>
                      <a:pt x="5238" y="3140"/>
                      <a:pt x="5238" y="2840"/>
                      <a:pt x="5471" y="2707"/>
                    </a:cubicBezTo>
                    <a:cubicBezTo>
                      <a:pt x="5530" y="2682"/>
                      <a:pt x="5584" y="2671"/>
                      <a:pt x="5635" y="2671"/>
                    </a:cubicBezTo>
                    <a:close/>
                    <a:moveTo>
                      <a:pt x="17460" y="1"/>
                    </a:moveTo>
                    <a:cubicBezTo>
                      <a:pt x="17243" y="1"/>
                      <a:pt x="17026" y="5"/>
                      <a:pt x="16813" y="5"/>
                    </a:cubicBezTo>
                    <a:cubicBezTo>
                      <a:pt x="14378" y="38"/>
                      <a:pt x="11976" y="105"/>
                      <a:pt x="9574" y="138"/>
                    </a:cubicBezTo>
                    <a:cubicBezTo>
                      <a:pt x="8724" y="155"/>
                      <a:pt x="7865" y="155"/>
                      <a:pt x="7002" y="155"/>
                    </a:cubicBezTo>
                    <a:cubicBezTo>
                      <a:pt x="6139" y="155"/>
                      <a:pt x="5271" y="155"/>
                      <a:pt x="4404" y="171"/>
                    </a:cubicBezTo>
                    <a:cubicBezTo>
                      <a:pt x="3637" y="171"/>
                      <a:pt x="2870" y="205"/>
                      <a:pt x="2069" y="271"/>
                    </a:cubicBezTo>
                    <a:cubicBezTo>
                      <a:pt x="1035" y="338"/>
                      <a:pt x="535" y="271"/>
                      <a:pt x="201" y="1806"/>
                    </a:cubicBezTo>
                    <a:cubicBezTo>
                      <a:pt x="68" y="2373"/>
                      <a:pt x="168" y="3073"/>
                      <a:pt x="134" y="3674"/>
                    </a:cubicBezTo>
                    <a:cubicBezTo>
                      <a:pt x="134" y="4841"/>
                      <a:pt x="101" y="6009"/>
                      <a:pt x="68" y="7143"/>
                    </a:cubicBezTo>
                    <a:cubicBezTo>
                      <a:pt x="34" y="8311"/>
                      <a:pt x="1" y="9478"/>
                      <a:pt x="101" y="10646"/>
                    </a:cubicBezTo>
                    <a:cubicBezTo>
                      <a:pt x="268" y="12647"/>
                      <a:pt x="2036" y="12514"/>
                      <a:pt x="3637" y="12680"/>
                    </a:cubicBezTo>
                    <a:cubicBezTo>
                      <a:pt x="5838" y="12914"/>
                      <a:pt x="8073" y="12847"/>
                      <a:pt x="10308" y="13047"/>
                    </a:cubicBezTo>
                    <a:cubicBezTo>
                      <a:pt x="10308" y="12941"/>
                      <a:pt x="10403" y="12861"/>
                      <a:pt x="10498" y="12861"/>
                    </a:cubicBezTo>
                    <a:cubicBezTo>
                      <a:pt x="10552" y="12861"/>
                      <a:pt x="10606" y="12887"/>
                      <a:pt x="10642" y="12947"/>
                    </a:cubicBezTo>
                    <a:cubicBezTo>
                      <a:pt x="10742" y="13147"/>
                      <a:pt x="10809" y="13347"/>
                      <a:pt x="10875" y="13548"/>
                    </a:cubicBezTo>
                    <a:cubicBezTo>
                      <a:pt x="11609" y="14615"/>
                      <a:pt x="12376" y="15849"/>
                      <a:pt x="12843" y="17084"/>
                    </a:cubicBezTo>
                    <a:cubicBezTo>
                      <a:pt x="13410" y="15783"/>
                      <a:pt x="13477" y="14248"/>
                      <a:pt x="14244" y="13047"/>
                    </a:cubicBezTo>
                    <a:cubicBezTo>
                      <a:pt x="14297" y="12959"/>
                      <a:pt x="14387" y="12918"/>
                      <a:pt x="14475" y="12918"/>
                    </a:cubicBezTo>
                    <a:cubicBezTo>
                      <a:pt x="14554" y="12918"/>
                      <a:pt x="14631" y="12951"/>
                      <a:pt x="14678" y="13014"/>
                    </a:cubicBezTo>
                    <a:cubicBezTo>
                      <a:pt x="16112" y="12880"/>
                      <a:pt x="18648" y="13014"/>
                      <a:pt x="20115" y="12147"/>
                    </a:cubicBezTo>
                    <a:cubicBezTo>
                      <a:pt x="20516" y="11880"/>
                      <a:pt x="20849" y="11546"/>
                      <a:pt x="21049" y="11113"/>
                    </a:cubicBezTo>
                    <a:cubicBezTo>
                      <a:pt x="21516" y="10078"/>
                      <a:pt x="21249" y="8644"/>
                      <a:pt x="21183" y="7543"/>
                    </a:cubicBezTo>
                    <a:cubicBezTo>
                      <a:pt x="21116" y="6409"/>
                      <a:pt x="21016" y="5275"/>
                      <a:pt x="20916" y="4174"/>
                    </a:cubicBezTo>
                    <a:cubicBezTo>
                      <a:pt x="20816" y="3007"/>
                      <a:pt x="20882" y="1606"/>
                      <a:pt x="19982" y="738"/>
                    </a:cubicBezTo>
                    <a:cubicBezTo>
                      <a:pt x="19282" y="66"/>
                      <a:pt x="18366" y="1"/>
                      <a:pt x="17460" y="1"/>
                    </a:cubicBezTo>
                    <a:close/>
                  </a:path>
                </a:pathLst>
              </a:custGeom>
              <a:solidFill>
                <a:srgbClr val="FBCD0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5" name="Google Shape;6425;p120">
                <a:extLst>
                  <a:ext uri="{FF2B5EF4-FFF2-40B4-BE49-F238E27FC236}">
                    <a16:creationId xmlns:a16="http://schemas.microsoft.com/office/drawing/2014/main" id="{7A3A5C12-9544-70A8-41C5-DF9058F4E6B7}"/>
                  </a:ext>
                </a:extLst>
              </p:cNvPr>
              <p:cNvSpPr/>
              <p:nvPr/>
            </p:nvSpPr>
            <p:spPr>
              <a:xfrm>
                <a:off x="4254242" y="2183104"/>
                <a:ext cx="336494" cy="262909"/>
              </a:xfrm>
              <a:custGeom>
                <a:avLst/>
                <a:gdLst/>
                <a:ahLst/>
                <a:cxnLst/>
                <a:rect l="l" t="t" r="r" b="b"/>
                <a:pathLst>
                  <a:path w="18113" h="14152" extrusionOk="0">
                    <a:moveTo>
                      <a:pt x="16945" y="2977"/>
                    </a:moveTo>
                    <a:lnTo>
                      <a:pt x="16945" y="2977"/>
                    </a:lnTo>
                    <a:cubicBezTo>
                      <a:pt x="17112" y="3577"/>
                      <a:pt x="17179" y="4211"/>
                      <a:pt x="17212" y="4778"/>
                    </a:cubicBezTo>
                    <a:cubicBezTo>
                      <a:pt x="17146" y="4177"/>
                      <a:pt x="17079" y="3577"/>
                      <a:pt x="16945" y="2977"/>
                    </a:cubicBezTo>
                    <a:close/>
                    <a:moveTo>
                      <a:pt x="11658" y="1"/>
                    </a:moveTo>
                    <a:cubicBezTo>
                      <a:pt x="9750" y="1"/>
                      <a:pt x="7817" y="150"/>
                      <a:pt x="5938" y="175"/>
                    </a:cubicBezTo>
                    <a:cubicBezTo>
                      <a:pt x="3970" y="208"/>
                      <a:pt x="1968" y="241"/>
                      <a:pt x="0" y="275"/>
                    </a:cubicBezTo>
                    <a:lnTo>
                      <a:pt x="0" y="808"/>
                    </a:lnTo>
                    <a:cubicBezTo>
                      <a:pt x="867" y="792"/>
                      <a:pt x="1726" y="792"/>
                      <a:pt x="2585" y="792"/>
                    </a:cubicBezTo>
                    <a:cubicBezTo>
                      <a:pt x="3444" y="792"/>
                      <a:pt x="4303" y="792"/>
                      <a:pt x="5170" y="775"/>
                    </a:cubicBezTo>
                    <a:cubicBezTo>
                      <a:pt x="7572" y="708"/>
                      <a:pt x="9974" y="675"/>
                      <a:pt x="12376" y="642"/>
                    </a:cubicBezTo>
                    <a:cubicBezTo>
                      <a:pt x="12634" y="634"/>
                      <a:pt x="12896" y="625"/>
                      <a:pt x="13157" y="625"/>
                    </a:cubicBezTo>
                    <a:cubicBezTo>
                      <a:pt x="14040" y="625"/>
                      <a:pt x="14908" y="732"/>
                      <a:pt x="15578" y="1375"/>
                    </a:cubicBezTo>
                    <a:cubicBezTo>
                      <a:pt x="16478" y="2209"/>
                      <a:pt x="16412" y="3644"/>
                      <a:pt x="16512" y="4811"/>
                    </a:cubicBezTo>
                    <a:cubicBezTo>
                      <a:pt x="16612" y="5912"/>
                      <a:pt x="16712" y="7046"/>
                      <a:pt x="16779" y="8180"/>
                    </a:cubicBezTo>
                    <a:cubicBezTo>
                      <a:pt x="16845" y="9281"/>
                      <a:pt x="17112" y="10715"/>
                      <a:pt x="16645" y="11750"/>
                    </a:cubicBezTo>
                    <a:cubicBezTo>
                      <a:pt x="16445" y="12183"/>
                      <a:pt x="16112" y="12517"/>
                      <a:pt x="15711" y="12784"/>
                    </a:cubicBezTo>
                    <a:lnTo>
                      <a:pt x="16312" y="13084"/>
                    </a:lnTo>
                    <a:cubicBezTo>
                      <a:pt x="16512" y="12950"/>
                      <a:pt x="16645" y="12784"/>
                      <a:pt x="16779" y="12617"/>
                    </a:cubicBezTo>
                    <a:lnTo>
                      <a:pt x="16779" y="12617"/>
                    </a:lnTo>
                    <a:cubicBezTo>
                      <a:pt x="16512" y="13017"/>
                      <a:pt x="16145" y="13317"/>
                      <a:pt x="15611" y="13551"/>
                    </a:cubicBezTo>
                    <a:lnTo>
                      <a:pt x="15845" y="14151"/>
                    </a:lnTo>
                    <a:cubicBezTo>
                      <a:pt x="15911" y="14118"/>
                      <a:pt x="15978" y="14118"/>
                      <a:pt x="16045" y="14085"/>
                    </a:cubicBezTo>
                    <a:cubicBezTo>
                      <a:pt x="17713" y="13284"/>
                      <a:pt x="18046" y="11683"/>
                      <a:pt x="18046" y="9948"/>
                    </a:cubicBezTo>
                    <a:cubicBezTo>
                      <a:pt x="17980" y="7713"/>
                      <a:pt x="18113" y="5245"/>
                      <a:pt x="17646" y="3077"/>
                    </a:cubicBezTo>
                    <a:cubicBezTo>
                      <a:pt x="17327" y="1576"/>
                      <a:pt x="16243" y="166"/>
                      <a:pt x="14658" y="166"/>
                    </a:cubicBezTo>
                    <a:cubicBezTo>
                      <a:pt x="14587" y="166"/>
                      <a:pt x="14516" y="169"/>
                      <a:pt x="14444" y="175"/>
                    </a:cubicBezTo>
                    <a:cubicBezTo>
                      <a:pt x="14210" y="108"/>
                      <a:pt x="13977" y="75"/>
                      <a:pt x="13743" y="75"/>
                    </a:cubicBezTo>
                    <a:cubicBezTo>
                      <a:pt x="13054" y="21"/>
                      <a:pt x="12358" y="1"/>
                      <a:pt x="116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6426;p120">
                <a:extLst>
                  <a:ext uri="{FF2B5EF4-FFF2-40B4-BE49-F238E27FC236}">
                    <a16:creationId xmlns:a16="http://schemas.microsoft.com/office/drawing/2014/main" id="{D4EF089A-B9A7-2329-CAEF-560ABEEA4E95}"/>
                  </a:ext>
                </a:extLst>
              </p:cNvPr>
              <p:cNvSpPr/>
              <p:nvPr/>
            </p:nvSpPr>
            <p:spPr>
              <a:xfrm>
                <a:off x="4399852" y="2420580"/>
                <a:ext cx="157426" cy="111335"/>
              </a:xfrm>
              <a:custGeom>
                <a:avLst/>
                <a:gdLst/>
                <a:ahLst/>
                <a:cxnLst/>
                <a:rect l="l" t="t" r="r" b="b"/>
                <a:pathLst>
                  <a:path w="8474" h="5993" extrusionOk="0">
                    <a:moveTo>
                      <a:pt x="7873" y="1"/>
                    </a:moveTo>
                    <a:cubicBezTo>
                      <a:pt x="6406" y="868"/>
                      <a:pt x="3870" y="734"/>
                      <a:pt x="2436" y="868"/>
                    </a:cubicBezTo>
                    <a:cubicBezTo>
                      <a:pt x="2373" y="805"/>
                      <a:pt x="2288" y="772"/>
                      <a:pt x="2205" y="772"/>
                    </a:cubicBezTo>
                    <a:cubicBezTo>
                      <a:pt x="2112" y="772"/>
                      <a:pt x="2022" y="813"/>
                      <a:pt x="1969" y="901"/>
                    </a:cubicBezTo>
                    <a:cubicBezTo>
                      <a:pt x="1202" y="2102"/>
                      <a:pt x="1168" y="3637"/>
                      <a:pt x="568" y="4938"/>
                    </a:cubicBezTo>
                    <a:lnTo>
                      <a:pt x="1" y="5304"/>
                    </a:lnTo>
                    <a:cubicBezTo>
                      <a:pt x="101" y="5438"/>
                      <a:pt x="201" y="5605"/>
                      <a:pt x="301" y="5771"/>
                    </a:cubicBezTo>
                    <a:cubicBezTo>
                      <a:pt x="368" y="5872"/>
                      <a:pt x="468" y="5905"/>
                      <a:pt x="568" y="5905"/>
                    </a:cubicBezTo>
                    <a:cubicBezTo>
                      <a:pt x="604" y="5958"/>
                      <a:pt x="668" y="5993"/>
                      <a:pt x="736" y="5993"/>
                    </a:cubicBezTo>
                    <a:cubicBezTo>
                      <a:pt x="794" y="5993"/>
                      <a:pt x="855" y="5967"/>
                      <a:pt x="902" y="5905"/>
                    </a:cubicBezTo>
                    <a:cubicBezTo>
                      <a:pt x="1802" y="4704"/>
                      <a:pt x="2369" y="3236"/>
                      <a:pt x="2703" y="1769"/>
                    </a:cubicBezTo>
                    <a:cubicBezTo>
                      <a:pt x="3364" y="1848"/>
                      <a:pt x="4088" y="1906"/>
                      <a:pt x="4819" y="1906"/>
                    </a:cubicBezTo>
                    <a:cubicBezTo>
                      <a:pt x="5932" y="1906"/>
                      <a:pt x="7060" y="1771"/>
                      <a:pt x="8007" y="1368"/>
                    </a:cubicBezTo>
                    <a:lnTo>
                      <a:pt x="7773" y="768"/>
                    </a:lnTo>
                    <a:cubicBezTo>
                      <a:pt x="7773" y="768"/>
                      <a:pt x="7773" y="734"/>
                      <a:pt x="7740" y="701"/>
                    </a:cubicBezTo>
                    <a:cubicBezTo>
                      <a:pt x="7840" y="668"/>
                      <a:pt x="7973" y="601"/>
                      <a:pt x="8073" y="534"/>
                    </a:cubicBezTo>
                    <a:cubicBezTo>
                      <a:pt x="8207" y="468"/>
                      <a:pt x="8340" y="401"/>
                      <a:pt x="8474" y="301"/>
                    </a:cubicBezTo>
                    <a:lnTo>
                      <a:pt x="78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6428;p120">
                <a:extLst>
                  <a:ext uri="{FF2B5EF4-FFF2-40B4-BE49-F238E27FC236}">
                    <a16:creationId xmlns:a16="http://schemas.microsoft.com/office/drawing/2014/main" id="{8EE53F9E-AF71-F144-D91C-129A729749F8}"/>
                  </a:ext>
                </a:extLst>
              </p:cNvPr>
              <p:cNvSpPr/>
              <p:nvPr/>
            </p:nvSpPr>
            <p:spPr>
              <a:xfrm>
                <a:off x="4161280" y="2188194"/>
                <a:ext cx="249756" cy="330940"/>
              </a:xfrm>
              <a:custGeom>
                <a:avLst/>
                <a:gdLst/>
                <a:ahLst/>
                <a:cxnLst/>
                <a:rect l="l" t="t" r="r" b="b"/>
                <a:pathLst>
                  <a:path w="13444" h="17814" extrusionOk="0">
                    <a:moveTo>
                      <a:pt x="5004" y="1"/>
                    </a:moveTo>
                    <a:cubicBezTo>
                      <a:pt x="4304" y="1"/>
                      <a:pt x="3636" y="34"/>
                      <a:pt x="2936" y="34"/>
                    </a:cubicBezTo>
                    <a:cubicBezTo>
                      <a:pt x="1235" y="67"/>
                      <a:pt x="301" y="568"/>
                      <a:pt x="201" y="2369"/>
                    </a:cubicBezTo>
                    <a:cubicBezTo>
                      <a:pt x="67" y="4871"/>
                      <a:pt x="0" y="7473"/>
                      <a:pt x="67" y="10008"/>
                    </a:cubicBezTo>
                    <a:cubicBezTo>
                      <a:pt x="101" y="10608"/>
                      <a:pt x="67" y="11476"/>
                      <a:pt x="267" y="12143"/>
                    </a:cubicBezTo>
                    <a:cubicBezTo>
                      <a:pt x="134" y="13410"/>
                      <a:pt x="1468" y="14044"/>
                      <a:pt x="2602" y="14177"/>
                    </a:cubicBezTo>
                    <a:cubicBezTo>
                      <a:pt x="2976" y="14217"/>
                      <a:pt x="3352" y="14230"/>
                      <a:pt x="3728" y="14230"/>
                    </a:cubicBezTo>
                    <a:cubicBezTo>
                      <a:pt x="4510" y="14230"/>
                      <a:pt x="5292" y="14173"/>
                      <a:pt x="6053" y="14173"/>
                    </a:cubicBezTo>
                    <a:cubicBezTo>
                      <a:pt x="6171" y="14173"/>
                      <a:pt x="6288" y="14174"/>
                      <a:pt x="6405" y="14177"/>
                    </a:cubicBezTo>
                    <a:cubicBezTo>
                      <a:pt x="7773" y="14177"/>
                      <a:pt x="9174" y="14311"/>
                      <a:pt x="10541" y="14311"/>
                    </a:cubicBezTo>
                    <a:cubicBezTo>
                      <a:pt x="10641" y="14311"/>
                      <a:pt x="10708" y="14278"/>
                      <a:pt x="10741" y="14211"/>
                    </a:cubicBezTo>
                    <a:cubicBezTo>
                      <a:pt x="10942" y="14811"/>
                      <a:pt x="11342" y="15345"/>
                      <a:pt x="11642" y="15845"/>
                    </a:cubicBezTo>
                    <a:cubicBezTo>
                      <a:pt x="12042" y="16512"/>
                      <a:pt x="12443" y="17146"/>
                      <a:pt x="12843" y="17813"/>
                    </a:cubicBezTo>
                    <a:lnTo>
                      <a:pt x="13443" y="17447"/>
                    </a:lnTo>
                    <a:cubicBezTo>
                      <a:pt x="12976" y="16212"/>
                      <a:pt x="12209" y="14978"/>
                      <a:pt x="11475" y="13911"/>
                    </a:cubicBezTo>
                    <a:cubicBezTo>
                      <a:pt x="11409" y="13710"/>
                      <a:pt x="11342" y="13510"/>
                      <a:pt x="11208" y="13310"/>
                    </a:cubicBezTo>
                    <a:cubicBezTo>
                      <a:pt x="11184" y="13250"/>
                      <a:pt x="11138" y="13224"/>
                      <a:pt x="11088" y="13224"/>
                    </a:cubicBezTo>
                    <a:cubicBezTo>
                      <a:pt x="10999" y="13224"/>
                      <a:pt x="10896" y="13304"/>
                      <a:pt x="10875" y="13410"/>
                    </a:cubicBezTo>
                    <a:cubicBezTo>
                      <a:pt x="8673" y="13210"/>
                      <a:pt x="6438" y="13277"/>
                      <a:pt x="4203" y="13043"/>
                    </a:cubicBezTo>
                    <a:cubicBezTo>
                      <a:pt x="2636" y="12877"/>
                      <a:pt x="868" y="13010"/>
                      <a:pt x="701" y="11009"/>
                    </a:cubicBezTo>
                    <a:cubicBezTo>
                      <a:pt x="601" y="9841"/>
                      <a:pt x="634" y="8674"/>
                      <a:pt x="668" y="7506"/>
                    </a:cubicBezTo>
                    <a:cubicBezTo>
                      <a:pt x="668" y="6339"/>
                      <a:pt x="701" y="5204"/>
                      <a:pt x="734" y="4037"/>
                    </a:cubicBezTo>
                    <a:cubicBezTo>
                      <a:pt x="734" y="3436"/>
                      <a:pt x="668" y="2736"/>
                      <a:pt x="768" y="2169"/>
                    </a:cubicBezTo>
                    <a:cubicBezTo>
                      <a:pt x="1135" y="634"/>
                      <a:pt x="1635" y="701"/>
                      <a:pt x="2669" y="634"/>
                    </a:cubicBezTo>
                    <a:cubicBezTo>
                      <a:pt x="3436" y="568"/>
                      <a:pt x="4237" y="534"/>
                      <a:pt x="5004" y="534"/>
                    </a:cubicBezTo>
                    <a:lnTo>
                      <a:pt x="50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 name="Rectangle 69">
              <a:extLst>
                <a:ext uri="{FF2B5EF4-FFF2-40B4-BE49-F238E27FC236}">
                  <a16:creationId xmlns:a16="http://schemas.microsoft.com/office/drawing/2014/main" id="{AA5FF47F-A675-3AF4-2DAB-6EEAFE3E025B}"/>
                </a:ext>
              </a:extLst>
            </p:cNvPr>
            <p:cNvSpPr/>
            <p:nvPr/>
          </p:nvSpPr>
          <p:spPr>
            <a:xfrm>
              <a:off x="825767" y="3181442"/>
              <a:ext cx="2524595" cy="1487471"/>
            </a:xfrm>
            <a:prstGeom prst="rect">
              <a:avLst/>
            </a:prstGeom>
            <a:solidFill>
              <a:srgbClr val="FBCD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3" name="Group 52">
            <a:extLst>
              <a:ext uri="{FF2B5EF4-FFF2-40B4-BE49-F238E27FC236}">
                <a16:creationId xmlns:a16="http://schemas.microsoft.com/office/drawing/2014/main" id="{0C29AA18-1C03-7167-46A4-D52E036C4423}"/>
              </a:ext>
            </a:extLst>
          </p:cNvPr>
          <p:cNvGrpSpPr/>
          <p:nvPr/>
        </p:nvGrpSpPr>
        <p:grpSpPr>
          <a:xfrm>
            <a:off x="641344" y="2902071"/>
            <a:ext cx="3183160" cy="2825762"/>
            <a:chOff x="366015" y="2902071"/>
            <a:chExt cx="3479075" cy="2825762"/>
          </a:xfrm>
        </p:grpSpPr>
        <p:grpSp>
          <p:nvGrpSpPr>
            <p:cNvPr id="62" name="Google Shape;6421;p120">
              <a:extLst>
                <a:ext uri="{FF2B5EF4-FFF2-40B4-BE49-F238E27FC236}">
                  <a16:creationId xmlns:a16="http://schemas.microsoft.com/office/drawing/2014/main" id="{EFAC3A7F-DD48-35D8-BF1A-68215DB46579}"/>
                </a:ext>
              </a:extLst>
            </p:cNvPr>
            <p:cNvGrpSpPr/>
            <p:nvPr/>
          </p:nvGrpSpPr>
          <p:grpSpPr>
            <a:xfrm>
              <a:off x="366015" y="2902071"/>
              <a:ext cx="3479075" cy="2825762"/>
              <a:chOff x="4161280" y="2183104"/>
              <a:chExt cx="429456" cy="348811"/>
            </a:xfrm>
          </p:grpSpPr>
          <p:sp>
            <p:nvSpPr>
              <p:cNvPr id="63" name="Google Shape;6422;p120">
                <a:extLst>
                  <a:ext uri="{FF2B5EF4-FFF2-40B4-BE49-F238E27FC236}">
                    <a16:creationId xmlns:a16="http://schemas.microsoft.com/office/drawing/2014/main" id="{94D55456-94EA-0C28-71FC-B44E42B14972}"/>
                  </a:ext>
                </a:extLst>
              </p:cNvPr>
              <p:cNvSpPr/>
              <p:nvPr/>
            </p:nvSpPr>
            <p:spPr>
              <a:xfrm>
                <a:off x="4282127" y="2256355"/>
                <a:ext cx="8063" cy="42171"/>
              </a:xfrm>
              <a:custGeom>
                <a:avLst/>
                <a:gdLst/>
                <a:ahLst/>
                <a:cxnLst/>
                <a:rect l="l" t="t" r="r" b="b"/>
                <a:pathLst>
                  <a:path w="434" h="2270" extrusionOk="0">
                    <a:moveTo>
                      <a:pt x="33" y="1"/>
                    </a:moveTo>
                    <a:lnTo>
                      <a:pt x="33" y="101"/>
                    </a:lnTo>
                    <a:cubicBezTo>
                      <a:pt x="33" y="802"/>
                      <a:pt x="0" y="1535"/>
                      <a:pt x="0" y="2269"/>
                    </a:cubicBezTo>
                    <a:cubicBezTo>
                      <a:pt x="100" y="2102"/>
                      <a:pt x="167" y="1969"/>
                      <a:pt x="234" y="1802"/>
                    </a:cubicBezTo>
                    <a:cubicBezTo>
                      <a:pt x="367" y="1435"/>
                      <a:pt x="434" y="1068"/>
                      <a:pt x="367" y="701"/>
                    </a:cubicBezTo>
                    <a:cubicBezTo>
                      <a:pt x="334" y="535"/>
                      <a:pt x="300" y="335"/>
                      <a:pt x="200" y="201"/>
                    </a:cubicBezTo>
                    <a:cubicBezTo>
                      <a:pt x="134" y="101"/>
                      <a:pt x="100" y="68"/>
                      <a:pt x="33" y="1"/>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23;p120">
                <a:extLst>
                  <a:ext uri="{FF2B5EF4-FFF2-40B4-BE49-F238E27FC236}">
                    <a16:creationId xmlns:a16="http://schemas.microsoft.com/office/drawing/2014/main" id="{1832C511-52D7-595A-3051-D88ECDE4186F}"/>
                  </a:ext>
                </a:extLst>
              </p:cNvPr>
              <p:cNvSpPr/>
              <p:nvPr/>
            </p:nvSpPr>
            <p:spPr>
              <a:xfrm>
                <a:off x="4384377" y="2261947"/>
                <a:ext cx="5592" cy="48357"/>
              </a:xfrm>
              <a:custGeom>
                <a:avLst/>
                <a:gdLst/>
                <a:ahLst/>
                <a:cxnLst/>
                <a:rect l="l" t="t" r="r" b="b"/>
                <a:pathLst>
                  <a:path w="301" h="2603" extrusionOk="0">
                    <a:moveTo>
                      <a:pt x="67" y="0"/>
                    </a:moveTo>
                    <a:cubicBezTo>
                      <a:pt x="67" y="67"/>
                      <a:pt x="67" y="134"/>
                      <a:pt x="67" y="167"/>
                    </a:cubicBezTo>
                    <a:cubicBezTo>
                      <a:pt x="33" y="300"/>
                      <a:pt x="33" y="434"/>
                      <a:pt x="33" y="567"/>
                    </a:cubicBezTo>
                    <a:cubicBezTo>
                      <a:pt x="0" y="834"/>
                      <a:pt x="0" y="1101"/>
                      <a:pt x="0" y="1368"/>
                    </a:cubicBezTo>
                    <a:cubicBezTo>
                      <a:pt x="0" y="1768"/>
                      <a:pt x="0" y="2168"/>
                      <a:pt x="33" y="2602"/>
                    </a:cubicBezTo>
                    <a:cubicBezTo>
                      <a:pt x="200" y="2035"/>
                      <a:pt x="300" y="1435"/>
                      <a:pt x="267" y="867"/>
                    </a:cubicBezTo>
                    <a:cubicBezTo>
                      <a:pt x="267" y="634"/>
                      <a:pt x="234" y="434"/>
                      <a:pt x="167" y="200"/>
                    </a:cubicBezTo>
                    <a:cubicBezTo>
                      <a:pt x="167" y="134"/>
                      <a:pt x="100" y="67"/>
                      <a:pt x="67" y="0"/>
                    </a:cubicBezTo>
                    <a:close/>
                  </a:path>
                </a:pathLst>
              </a:custGeom>
              <a:solidFill>
                <a:srgbClr val="FFE7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424;p120">
                <a:extLst>
                  <a:ext uri="{FF2B5EF4-FFF2-40B4-BE49-F238E27FC236}">
                    <a16:creationId xmlns:a16="http://schemas.microsoft.com/office/drawing/2014/main" id="{8891BA93-4B14-A82E-2AB5-61721FEBFD26}"/>
                  </a:ext>
                </a:extLst>
              </p:cNvPr>
              <p:cNvSpPr/>
              <p:nvPr/>
            </p:nvSpPr>
            <p:spPr>
              <a:xfrm>
                <a:off x="4172426" y="2194938"/>
                <a:ext cx="399732" cy="317378"/>
              </a:xfrm>
              <a:custGeom>
                <a:avLst/>
                <a:gdLst/>
                <a:ahLst/>
                <a:cxnLst/>
                <a:rect l="l" t="t" r="r" b="b"/>
                <a:pathLst>
                  <a:path w="21517" h="17084" extrusionOk="0">
                    <a:moveTo>
                      <a:pt x="5635" y="2671"/>
                    </a:moveTo>
                    <a:cubicBezTo>
                      <a:pt x="5788" y="2671"/>
                      <a:pt x="5913" y="2765"/>
                      <a:pt x="6039" y="2840"/>
                    </a:cubicBezTo>
                    <a:cubicBezTo>
                      <a:pt x="6806" y="3407"/>
                      <a:pt x="6839" y="4341"/>
                      <a:pt x="6572" y="5175"/>
                    </a:cubicBezTo>
                    <a:cubicBezTo>
                      <a:pt x="6405" y="5609"/>
                      <a:pt x="6205" y="6009"/>
                      <a:pt x="5905" y="6342"/>
                    </a:cubicBezTo>
                    <a:lnTo>
                      <a:pt x="5905" y="6443"/>
                    </a:lnTo>
                    <a:cubicBezTo>
                      <a:pt x="5905" y="6709"/>
                      <a:pt x="5905" y="6943"/>
                      <a:pt x="5905" y="7210"/>
                    </a:cubicBezTo>
                    <a:cubicBezTo>
                      <a:pt x="5972" y="7043"/>
                      <a:pt x="6005" y="6910"/>
                      <a:pt x="6072" y="6776"/>
                    </a:cubicBezTo>
                    <a:cubicBezTo>
                      <a:pt x="6221" y="6538"/>
                      <a:pt x="6449" y="6193"/>
                      <a:pt x="6758" y="6193"/>
                    </a:cubicBezTo>
                    <a:cubicBezTo>
                      <a:pt x="6795" y="6193"/>
                      <a:pt x="6833" y="6198"/>
                      <a:pt x="6872" y="6209"/>
                    </a:cubicBezTo>
                    <a:cubicBezTo>
                      <a:pt x="7273" y="6276"/>
                      <a:pt x="7406" y="6843"/>
                      <a:pt x="7440" y="7176"/>
                    </a:cubicBezTo>
                    <a:cubicBezTo>
                      <a:pt x="7506" y="7710"/>
                      <a:pt x="7406" y="8277"/>
                      <a:pt x="7540" y="8811"/>
                    </a:cubicBezTo>
                    <a:cubicBezTo>
                      <a:pt x="7567" y="9001"/>
                      <a:pt x="7594" y="9256"/>
                      <a:pt x="7764" y="9256"/>
                    </a:cubicBezTo>
                    <a:cubicBezTo>
                      <a:pt x="7803" y="9256"/>
                      <a:pt x="7850" y="9243"/>
                      <a:pt x="7907" y="9211"/>
                    </a:cubicBezTo>
                    <a:cubicBezTo>
                      <a:pt x="8040" y="9144"/>
                      <a:pt x="8140" y="9078"/>
                      <a:pt x="8240" y="8978"/>
                    </a:cubicBezTo>
                    <a:cubicBezTo>
                      <a:pt x="8240" y="8944"/>
                      <a:pt x="8207" y="8878"/>
                      <a:pt x="8207" y="8811"/>
                    </a:cubicBezTo>
                    <a:cubicBezTo>
                      <a:pt x="8107" y="8277"/>
                      <a:pt x="8207" y="7577"/>
                      <a:pt x="8407" y="7043"/>
                    </a:cubicBezTo>
                    <a:cubicBezTo>
                      <a:pt x="8607" y="6543"/>
                      <a:pt x="8941" y="6109"/>
                      <a:pt x="9474" y="5942"/>
                    </a:cubicBezTo>
                    <a:cubicBezTo>
                      <a:pt x="9506" y="5933"/>
                      <a:pt x="9536" y="5929"/>
                      <a:pt x="9566" y="5929"/>
                    </a:cubicBezTo>
                    <a:cubicBezTo>
                      <a:pt x="9758" y="5929"/>
                      <a:pt x="9908" y="6102"/>
                      <a:pt x="9908" y="6276"/>
                    </a:cubicBezTo>
                    <a:cubicBezTo>
                      <a:pt x="10008" y="7143"/>
                      <a:pt x="9775" y="8044"/>
                      <a:pt x="9308" y="8778"/>
                    </a:cubicBezTo>
                    <a:cubicBezTo>
                      <a:pt x="9274" y="8811"/>
                      <a:pt x="9241" y="8878"/>
                      <a:pt x="9207" y="8944"/>
                    </a:cubicBezTo>
                    <a:cubicBezTo>
                      <a:pt x="9278" y="8994"/>
                      <a:pt x="9357" y="9015"/>
                      <a:pt x="9439" y="9015"/>
                    </a:cubicBezTo>
                    <a:cubicBezTo>
                      <a:pt x="9742" y="9015"/>
                      <a:pt x="10091" y="8728"/>
                      <a:pt x="10275" y="8544"/>
                    </a:cubicBezTo>
                    <a:cubicBezTo>
                      <a:pt x="10475" y="8344"/>
                      <a:pt x="10642" y="8110"/>
                      <a:pt x="10775" y="7844"/>
                    </a:cubicBezTo>
                    <a:cubicBezTo>
                      <a:pt x="10675" y="7143"/>
                      <a:pt x="10608" y="6409"/>
                      <a:pt x="10608" y="5709"/>
                    </a:cubicBezTo>
                    <a:cubicBezTo>
                      <a:pt x="10575" y="5275"/>
                      <a:pt x="10608" y="4875"/>
                      <a:pt x="10608" y="4441"/>
                    </a:cubicBezTo>
                    <a:cubicBezTo>
                      <a:pt x="10642" y="4108"/>
                      <a:pt x="10642" y="3707"/>
                      <a:pt x="10742" y="3374"/>
                    </a:cubicBezTo>
                    <a:cubicBezTo>
                      <a:pt x="10834" y="3030"/>
                      <a:pt x="11130" y="2733"/>
                      <a:pt x="11459" y="2733"/>
                    </a:cubicBezTo>
                    <a:cubicBezTo>
                      <a:pt x="11608" y="2733"/>
                      <a:pt x="11764" y="2794"/>
                      <a:pt x="11909" y="2940"/>
                    </a:cubicBezTo>
                    <a:cubicBezTo>
                      <a:pt x="12310" y="3374"/>
                      <a:pt x="12410" y="4174"/>
                      <a:pt x="12376" y="4775"/>
                    </a:cubicBezTo>
                    <a:cubicBezTo>
                      <a:pt x="12310" y="5475"/>
                      <a:pt x="12143" y="6142"/>
                      <a:pt x="11909" y="6809"/>
                    </a:cubicBezTo>
                    <a:cubicBezTo>
                      <a:pt x="11809" y="7110"/>
                      <a:pt x="11709" y="7410"/>
                      <a:pt x="11576" y="7710"/>
                    </a:cubicBezTo>
                    <a:cubicBezTo>
                      <a:pt x="11609" y="7844"/>
                      <a:pt x="11609" y="8010"/>
                      <a:pt x="11643" y="8177"/>
                    </a:cubicBezTo>
                    <a:cubicBezTo>
                      <a:pt x="11704" y="8513"/>
                      <a:pt x="11737" y="9128"/>
                      <a:pt x="12151" y="9128"/>
                    </a:cubicBezTo>
                    <a:cubicBezTo>
                      <a:pt x="12189" y="9128"/>
                      <a:pt x="12231" y="9122"/>
                      <a:pt x="12276" y="9111"/>
                    </a:cubicBezTo>
                    <a:cubicBezTo>
                      <a:pt x="12710" y="9011"/>
                      <a:pt x="12943" y="8477"/>
                      <a:pt x="13110" y="8144"/>
                    </a:cubicBezTo>
                    <a:cubicBezTo>
                      <a:pt x="13144" y="8077"/>
                      <a:pt x="13177" y="8044"/>
                      <a:pt x="13177" y="8010"/>
                    </a:cubicBezTo>
                    <a:cubicBezTo>
                      <a:pt x="13077" y="7276"/>
                      <a:pt x="12977" y="6576"/>
                      <a:pt x="12943" y="5875"/>
                    </a:cubicBezTo>
                    <a:cubicBezTo>
                      <a:pt x="12910" y="5408"/>
                      <a:pt x="12910" y="4941"/>
                      <a:pt x="12910" y="4474"/>
                    </a:cubicBezTo>
                    <a:cubicBezTo>
                      <a:pt x="12910" y="4108"/>
                      <a:pt x="12877" y="3707"/>
                      <a:pt x="13044" y="3374"/>
                    </a:cubicBezTo>
                    <a:cubicBezTo>
                      <a:pt x="13186" y="3107"/>
                      <a:pt x="13432" y="2963"/>
                      <a:pt x="13677" y="2963"/>
                    </a:cubicBezTo>
                    <a:cubicBezTo>
                      <a:pt x="13891" y="2963"/>
                      <a:pt x="14104" y="3073"/>
                      <a:pt x="14244" y="3307"/>
                    </a:cubicBezTo>
                    <a:cubicBezTo>
                      <a:pt x="14411" y="3607"/>
                      <a:pt x="14445" y="4007"/>
                      <a:pt x="14478" y="4341"/>
                    </a:cubicBezTo>
                    <a:cubicBezTo>
                      <a:pt x="14511" y="4675"/>
                      <a:pt x="14545" y="5008"/>
                      <a:pt x="14511" y="5342"/>
                    </a:cubicBezTo>
                    <a:cubicBezTo>
                      <a:pt x="14511" y="6176"/>
                      <a:pt x="14344" y="7143"/>
                      <a:pt x="14011" y="7977"/>
                    </a:cubicBezTo>
                    <a:cubicBezTo>
                      <a:pt x="14044" y="8311"/>
                      <a:pt x="14111" y="8944"/>
                      <a:pt x="14478" y="8944"/>
                    </a:cubicBezTo>
                    <a:cubicBezTo>
                      <a:pt x="14912" y="8911"/>
                      <a:pt x="15078" y="8311"/>
                      <a:pt x="15212" y="7977"/>
                    </a:cubicBezTo>
                    <a:cubicBezTo>
                      <a:pt x="15278" y="7777"/>
                      <a:pt x="15445" y="7710"/>
                      <a:pt x="15579" y="7710"/>
                    </a:cubicBezTo>
                    <a:cubicBezTo>
                      <a:pt x="15670" y="7040"/>
                      <a:pt x="16095" y="6425"/>
                      <a:pt x="16778" y="6425"/>
                    </a:cubicBezTo>
                    <a:cubicBezTo>
                      <a:pt x="16843" y="6425"/>
                      <a:pt x="16910" y="6431"/>
                      <a:pt x="16980" y="6443"/>
                    </a:cubicBezTo>
                    <a:cubicBezTo>
                      <a:pt x="17313" y="6509"/>
                      <a:pt x="17313" y="7043"/>
                      <a:pt x="16980" y="7110"/>
                    </a:cubicBezTo>
                    <a:cubicBezTo>
                      <a:pt x="16413" y="7210"/>
                      <a:pt x="16112" y="8177"/>
                      <a:pt x="16646" y="8544"/>
                    </a:cubicBezTo>
                    <a:cubicBezTo>
                      <a:pt x="16714" y="8586"/>
                      <a:pt x="16786" y="8605"/>
                      <a:pt x="16858" y="8605"/>
                    </a:cubicBezTo>
                    <a:cubicBezTo>
                      <a:pt x="17069" y="8605"/>
                      <a:pt x="17280" y="8443"/>
                      <a:pt x="17380" y="8244"/>
                    </a:cubicBezTo>
                    <a:cubicBezTo>
                      <a:pt x="17613" y="7810"/>
                      <a:pt x="17380" y="7443"/>
                      <a:pt x="17413" y="7010"/>
                    </a:cubicBezTo>
                    <a:cubicBezTo>
                      <a:pt x="17413" y="6848"/>
                      <a:pt x="17526" y="6750"/>
                      <a:pt x="17651" y="6750"/>
                    </a:cubicBezTo>
                    <a:cubicBezTo>
                      <a:pt x="17705" y="6750"/>
                      <a:pt x="17763" y="6769"/>
                      <a:pt x="17814" y="6809"/>
                    </a:cubicBezTo>
                    <a:cubicBezTo>
                      <a:pt x="18314" y="7276"/>
                      <a:pt x="18214" y="8344"/>
                      <a:pt x="17847" y="8844"/>
                    </a:cubicBezTo>
                    <a:cubicBezTo>
                      <a:pt x="17577" y="9159"/>
                      <a:pt x="17156" y="9383"/>
                      <a:pt x="16746" y="9383"/>
                    </a:cubicBezTo>
                    <a:cubicBezTo>
                      <a:pt x="16548" y="9383"/>
                      <a:pt x="16353" y="9331"/>
                      <a:pt x="16179" y="9211"/>
                    </a:cubicBezTo>
                    <a:cubicBezTo>
                      <a:pt x="15979" y="9111"/>
                      <a:pt x="15846" y="8911"/>
                      <a:pt x="15745" y="8711"/>
                    </a:cubicBezTo>
                    <a:cubicBezTo>
                      <a:pt x="15512" y="9211"/>
                      <a:pt x="15178" y="9645"/>
                      <a:pt x="14578" y="9745"/>
                    </a:cubicBezTo>
                    <a:cubicBezTo>
                      <a:pt x="14526" y="9751"/>
                      <a:pt x="14477" y="9753"/>
                      <a:pt x="14429" y="9753"/>
                    </a:cubicBezTo>
                    <a:cubicBezTo>
                      <a:pt x="13921" y="9753"/>
                      <a:pt x="13627" y="9441"/>
                      <a:pt x="13444" y="9044"/>
                    </a:cubicBezTo>
                    <a:cubicBezTo>
                      <a:pt x="13377" y="9111"/>
                      <a:pt x="13344" y="9178"/>
                      <a:pt x="13277" y="9245"/>
                    </a:cubicBezTo>
                    <a:cubicBezTo>
                      <a:pt x="13004" y="9617"/>
                      <a:pt x="12546" y="9934"/>
                      <a:pt x="12082" y="9934"/>
                    </a:cubicBezTo>
                    <a:cubicBezTo>
                      <a:pt x="11922" y="9934"/>
                      <a:pt x="11763" y="9897"/>
                      <a:pt x="11609" y="9812"/>
                    </a:cubicBezTo>
                    <a:cubicBezTo>
                      <a:pt x="11209" y="9611"/>
                      <a:pt x="11042" y="9211"/>
                      <a:pt x="10942" y="8778"/>
                    </a:cubicBezTo>
                    <a:cubicBezTo>
                      <a:pt x="10575" y="9245"/>
                      <a:pt x="10108" y="9645"/>
                      <a:pt x="9508" y="9712"/>
                    </a:cubicBezTo>
                    <a:cubicBezTo>
                      <a:pt x="9207" y="9712"/>
                      <a:pt x="8907" y="9678"/>
                      <a:pt x="8674" y="9511"/>
                    </a:cubicBezTo>
                    <a:cubicBezTo>
                      <a:pt x="8391" y="9772"/>
                      <a:pt x="8052" y="9976"/>
                      <a:pt x="7730" y="9976"/>
                    </a:cubicBezTo>
                    <a:cubicBezTo>
                      <a:pt x="7558" y="9976"/>
                      <a:pt x="7391" y="9918"/>
                      <a:pt x="7239" y="9778"/>
                    </a:cubicBezTo>
                    <a:cubicBezTo>
                      <a:pt x="6906" y="9445"/>
                      <a:pt x="6939" y="8911"/>
                      <a:pt x="6939" y="8477"/>
                    </a:cubicBezTo>
                    <a:cubicBezTo>
                      <a:pt x="6939" y="8210"/>
                      <a:pt x="6939" y="7944"/>
                      <a:pt x="6939" y="7677"/>
                    </a:cubicBezTo>
                    <a:cubicBezTo>
                      <a:pt x="6939" y="7443"/>
                      <a:pt x="7006" y="7010"/>
                      <a:pt x="6906" y="6776"/>
                    </a:cubicBezTo>
                    <a:cubicBezTo>
                      <a:pt x="6931" y="6701"/>
                      <a:pt x="6900" y="6664"/>
                      <a:pt x="6826" y="6664"/>
                    </a:cubicBezTo>
                    <a:cubicBezTo>
                      <a:pt x="6802" y="6664"/>
                      <a:pt x="6772" y="6668"/>
                      <a:pt x="6739" y="6676"/>
                    </a:cubicBezTo>
                    <a:cubicBezTo>
                      <a:pt x="6706" y="6654"/>
                      <a:pt x="6672" y="6643"/>
                      <a:pt x="6641" y="6643"/>
                    </a:cubicBezTo>
                    <a:cubicBezTo>
                      <a:pt x="6580" y="6643"/>
                      <a:pt x="6528" y="6687"/>
                      <a:pt x="6506" y="6776"/>
                    </a:cubicBezTo>
                    <a:cubicBezTo>
                      <a:pt x="6405" y="6876"/>
                      <a:pt x="6372" y="6976"/>
                      <a:pt x="6305" y="7076"/>
                    </a:cubicBezTo>
                    <a:cubicBezTo>
                      <a:pt x="6272" y="7143"/>
                      <a:pt x="6239" y="7210"/>
                      <a:pt x="6239" y="7276"/>
                    </a:cubicBezTo>
                    <a:cubicBezTo>
                      <a:pt x="6172" y="7443"/>
                      <a:pt x="6105" y="7610"/>
                      <a:pt x="6105" y="7810"/>
                    </a:cubicBezTo>
                    <a:cubicBezTo>
                      <a:pt x="6005" y="8277"/>
                      <a:pt x="6039" y="8744"/>
                      <a:pt x="6039" y="9211"/>
                    </a:cubicBezTo>
                    <a:cubicBezTo>
                      <a:pt x="6039" y="9278"/>
                      <a:pt x="6039" y="9345"/>
                      <a:pt x="6039" y="9411"/>
                    </a:cubicBezTo>
                    <a:cubicBezTo>
                      <a:pt x="6055" y="9678"/>
                      <a:pt x="5872" y="9812"/>
                      <a:pt x="5676" y="9812"/>
                    </a:cubicBezTo>
                    <a:cubicBezTo>
                      <a:pt x="5480" y="9812"/>
                      <a:pt x="5271" y="9678"/>
                      <a:pt x="5238" y="9411"/>
                    </a:cubicBezTo>
                    <a:cubicBezTo>
                      <a:pt x="5138" y="8611"/>
                      <a:pt x="5105" y="7810"/>
                      <a:pt x="5071" y="6976"/>
                    </a:cubicBezTo>
                    <a:cubicBezTo>
                      <a:pt x="4971" y="7043"/>
                      <a:pt x="4838" y="7110"/>
                      <a:pt x="4704" y="7143"/>
                    </a:cubicBezTo>
                    <a:cubicBezTo>
                      <a:pt x="4686" y="7150"/>
                      <a:pt x="4669" y="7154"/>
                      <a:pt x="4652" y="7154"/>
                    </a:cubicBezTo>
                    <a:cubicBezTo>
                      <a:pt x="4519" y="7154"/>
                      <a:pt x="4456" y="6932"/>
                      <a:pt x="4604" y="6843"/>
                    </a:cubicBezTo>
                    <a:cubicBezTo>
                      <a:pt x="4771" y="6743"/>
                      <a:pt x="4904" y="6643"/>
                      <a:pt x="5071" y="6543"/>
                    </a:cubicBezTo>
                    <a:cubicBezTo>
                      <a:pt x="5071" y="6142"/>
                      <a:pt x="5071" y="5742"/>
                      <a:pt x="5071" y="5375"/>
                    </a:cubicBezTo>
                    <a:cubicBezTo>
                      <a:pt x="5105" y="4708"/>
                      <a:pt x="5105" y="4041"/>
                      <a:pt x="5205" y="3374"/>
                    </a:cubicBezTo>
                    <a:cubicBezTo>
                      <a:pt x="5238" y="3140"/>
                      <a:pt x="5238" y="2840"/>
                      <a:pt x="5471" y="2707"/>
                    </a:cubicBezTo>
                    <a:cubicBezTo>
                      <a:pt x="5530" y="2682"/>
                      <a:pt x="5584" y="2671"/>
                      <a:pt x="5635" y="2671"/>
                    </a:cubicBezTo>
                    <a:close/>
                    <a:moveTo>
                      <a:pt x="17460" y="1"/>
                    </a:moveTo>
                    <a:cubicBezTo>
                      <a:pt x="17243" y="1"/>
                      <a:pt x="17026" y="5"/>
                      <a:pt x="16813" y="5"/>
                    </a:cubicBezTo>
                    <a:cubicBezTo>
                      <a:pt x="14378" y="38"/>
                      <a:pt x="11976" y="105"/>
                      <a:pt x="9574" y="138"/>
                    </a:cubicBezTo>
                    <a:cubicBezTo>
                      <a:pt x="8724" y="155"/>
                      <a:pt x="7865" y="155"/>
                      <a:pt x="7002" y="155"/>
                    </a:cubicBezTo>
                    <a:cubicBezTo>
                      <a:pt x="6139" y="155"/>
                      <a:pt x="5271" y="155"/>
                      <a:pt x="4404" y="171"/>
                    </a:cubicBezTo>
                    <a:cubicBezTo>
                      <a:pt x="3637" y="171"/>
                      <a:pt x="2870" y="205"/>
                      <a:pt x="2069" y="271"/>
                    </a:cubicBezTo>
                    <a:cubicBezTo>
                      <a:pt x="1035" y="338"/>
                      <a:pt x="535" y="271"/>
                      <a:pt x="201" y="1806"/>
                    </a:cubicBezTo>
                    <a:cubicBezTo>
                      <a:pt x="68" y="2373"/>
                      <a:pt x="168" y="3073"/>
                      <a:pt x="134" y="3674"/>
                    </a:cubicBezTo>
                    <a:cubicBezTo>
                      <a:pt x="134" y="4841"/>
                      <a:pt x="101" y="6009"/>
                      <a:pt x="68" y="7143"/>
                    </a:cubicBezTo>
                    <a:cubicBezTo>
                      <a:pt x="34" y="8311"/>
                      <a:pt x="1" y="9478"/>
                      <a:pt x="101" y="10646"/>
                    </a:cubicBezTo>
                    <a:cubicBezTo>
                      <a:pt x="268" y="12647"/>
                      <a:pt x="2036" y="12514"/>
                      <a:pt x="3637" y="12680"/>
                    </a:cubicBezTo>
                    <a:cubicBezTo>
                      <a:pt x="5838" y="12914"/>
                      <a:pt x="8073" y="12847"/>
                      <a:pt x="10308" y="13047"/>
                    </a:cubicBezTo>
                    <a:cubicBezTo>
                      <a:pt x="10308" y="12941"/>
                      <a:pt x="10403" y="12861"/>
                      <a:pt x="10498" y="12861"/>
                    </a:cubicBezTo>
                    <a:cubicBezTo>
                      <a:pt x="10552" y="12861"/>
                      <a:pt x="10606" y="12887"/>
                      <a:pt x="10642" y="12947"/>
                    </a:cubicBezTo>
                    <a:cubicBezTo>
                      <a:pt x="10742" y="13147"/>
                      <a:pt x="10809" y="13347"/>
                      <a:pt x="10875" y="13548"/>
                    </a:cubicBezTo>
                    <a:cubicBezTo>
                      <a:pt x="11609" y="14615"/>
                      <a:pt x="12376" y="15849"/>
                      <a:pt x="12843" y="17084"/>
                    </a:cubicBezTo>
                    <a:cubicBezTo>
                      <a:pt x="13410" y="15783"/>
                      <a:pt x="13477" y="14248"/>
                      <a:pt x="14244" y="13047"/>
                    </a:cubicBezTo>
                    <a:cubicBezTo>
                      <a:pt x="14297" y="12959"/>
                      <a:pt x="14387" y="12918"/>
                      <a:pt x="14475" y="12918"/>
                    </a:cubicBezTo>
                    <a:cubicBezTo>
                      <a:pt x="14554" y="12918"/>
                      <a:pt x="14631" y="12951"/>
                      <a:pt x="14678" y="13014"/>
                    </a:cubicBezTo>
                    <a:cubicBezTo>
                      <a:pt x="16112" y="12880"/>
                      <a:pt x="18648" y="13014"/>
                      <a:pt x="20115" y="12147"/>
                    </a:cubicBezTo>
                    <a:cubicBezTo>
                      <a:pt x="20516" y="11880"/>
                      <a:pt x="20849" y="11546"/>
                      <a:pt x="21049" y="11113"/>
                    </a:cubicBezTo>
                    <a:cubicBezTo>
                      <a:pt x="21516" y="10078"/>
                      <a:pt x="21249" y="8644"/>
                      <a:pt x="21183" y="7543"/>
                    </a:cubicBezTo>
                    <a:cubicBezTo>
                      <a:pt x="21116" y="6409"/>
                      <a:pt x="21016" y="5275"/>
                      <a:pt x="20916" y="4174"/>
                    </a:cubicBezTo>
                    <a:cubicBezTo>
                      <a:pt x="20816" y="3007"/>
                      <a:pt x="20882" y="1606"/>
                      <a:pt x="19982" y="738"/>
                    </a:cubicBezTo>
                    <a:cubicBezTo>
                      <a:pt x="19282" y="66"/>
                      <a:pt x="18366" y="1"/>
                      <a:pt x="17460" y="1"/>
                    </a:cubicBezTo>
                    <a:close/>
                  </a:path>
                </a:pathLst>
              </a:custGeom>
              <a:solidFill>
                <a:srgbClr val="FBCD0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6" name="Google Shape;6425;p120">
                <a:extLst>
                  <a:ext uri="{FF2B5EF4-FFF2-40B4-BE49-F238E27FC236}">
                    <a16:creationId xmlns:a16="http://schemas.microsoft.com/office/drawing/2014/main" id="{D17D6852-02EE-C42A-6DCC-2E86CC9B23D2}"/>
                  </a:ext>
                </a:extLst>
              </p:cNvPr>
              <p:cNvSpPr/>
              <p:nvPr/>
            </p:nvSpPr>
            <p:spPr>
              <a:xfrm>
                <a:off x="4254242" y="2183104"/>
                <a:ext cx="336494" cy="262909"/>
              </a:xfrm>
              <a:custGeom>
                <a:avLst/>
                <a:gdLst/>
                <a:ahLst/>
                <a:cxnLst/>
                <a:rect l="l" t="t" r="r" b="b"/>
                <a:pathLst>
                  <a:path w="18113" h="14152" extrusionOk="0">
                    <a:moveTo>
                      <a:pt x="16945" y="2977"/>
                    </a:moveTo>
                    <a:lnTo>
                      <a:pt x="16945" y="2977"/>
                    </a:lnTo>
                    <a:cubicBezTo>
                      <a:pt x="17112" y="3577"/>
                      <a:pt x="17179" y="4211"/>
                      <a:pt x="17212" y="4778"/>
                    </a:cubicBezTo>
                    <a:cubicBezTo>
                      <a:pt x="17146" y="4177"/>
                      <a:pt x="17079" y="3577"/>
                      <a:pt x="16945" y="2977"/>
                    </a:cubicBezTo>
                    <a:close/>
                    <a:moveTo>
                      <a:pt x="11658" y="1"/>
                    </a:moveTo>
                    <a:cubicBezTo>
                      <a:pt x="9750" y="1"/>
                      <a:pt x="7817" y="150"/>
                      <a:pt x="5938" y="175"/>
                    </a:cubicBezTo>
                    <a:cubicBezTo>
                      <a:pt x="3970" y="208"/>
                      <a:pt x="1968" y="241"/>
                      <a:pt x="0" y="275"/>
                    </a:cubicBezTo>
                    <a:lnTo>
                      <a:pt x="0" y="808"/>
                    </a:lnTo>
                    <a:cubicBezTo>
                      <a:pt x="867" y="792"/>
                      <a:pt x="1726" y="792"/>
                      <a:pt x="2585" y="792"/>
                    </a:cubicBezTo>
                    <a:cubicBezTo>
                      <a:pt x="3444" y="792"/>
                      <a:pt x="4303" y="792"/>
                      <a:pt x="5170" y="775"/>
                    </a:cubicBezTo>
                    <a:cubicBezTo>
                      <a:pt x="7572" y="708"/>
                      <a:pt x="9974" y="675"/>
                      <a:pt x="12376" y="642"/>
                    </a:cubicBezTo>
                    <a:cubicBezTo>
                      <a:pt x="12634" y="634"/>
                      <a:pt x="12896" y="625"/>
                      <a:pt x="13157" y="625"/>
                    </a:cubicBezTo>
                    <a:cubicBezTo>
                      <a:pt x="14040" y="625"/>
                      <a:pt x="14908" y="732"/>
                      <a:pt x="15578" y="1375"/>
                    </a:cubicBezTo>
                    <a:cubicBezTo>
                      <a:pt x="16478" y="2209"/>
                      <a:pt x="16412" y="3644"/>
                      <a:pt x="16512" y="4811"/>
                    </a:cubicBezTo>
                    <a:cubicBezTo>
                      <a:pt x="16612" y="5912"/>
                      <a:pt x="16712" y="7046"/>
                      <a:pt x="16779" y="8180"/>
                    </a:cubicBezTo>
                    <a:cubicBezTo>
                      <a:pt x="16845" y="9281"/>
                      <a:pt x="17112" y="10715"/>
                      <a:pt x="16645" y="11750"/>
                    </a:cubicBezTo>
                    <a:cubicBezTo>
                      <a:pt x="16445" y="12183"/>
                      <a:pt x="16112" y="12517"/>
                      <a:pt x="15711" y="12784"/>
                    </a:cubicBezTo>
                    <a:lnTo>
                      <a:pt x="16312" y="13084"/>
                    </a:lnTo>
                    <a:cubicBezTo>
                      <a:pt x="16512" y="12950"/>
                      <a:pt x="16645" y="12784"/>
                      <a:pt x="16779" y="12617"/>
                    </a:cubicBezTo>
                    <a:lnTo>
                      <a:pt x="16779" y="12617"/>
                    </a:lnTo>
                    <a:cubicBezTo>
                      <a:pt x="16512" y="13017"/>
                      <a:pt x="16145" y="13317"/>
                      <a:pt x="15611" y="13551"/>
                    </a:cubicBezTo>
                    <a:lnTo>
                      <a:pt x="15845" y="14151"/>
                    </a:lnTo>
                    <a:cubicBezTo>
                      <a:pt x="15911" y="14118"/>
                      <a:pt x="15978" y="14118"/>
                      <a:pt x="16045" y="14085"/>
                    </a:cubicBezTo>
                    <a:cubicBezTo>
                      <a:pt x="17713" y="13284"/>
                      <a:pt x="18046" y="11683"/>
                      <a:pt x="18046" y="9948"/>
                    </a:cubicBezTo>
                    <a:cubicBezTo>
                      <a:pt x="17980" y="7713"/>
                      <a:pt x="18113" y="5245"/>
                      <a:pt x="17646" y="3077"/>
                    </a:cubicBezTo>
                    <a:cubicBezTo>
                      <a:pt x="17327" y="1576"/>
                      <a:pt x="16243" y="166"/>
                      <a:pt x="14658" y="166"/>
                    </a:cubicBezTo>
                    <a:cubicBezTo>
                      <a:pt x="14587" y="166"/>
                      <a:pt x="14516" y="169"/>
                      <a:pt x="14444" y="175"/>
                    </a:cubicBezTo>
                    <a:cubicBezTo>
                      <a:pt x="14210" y="108"/>
                      <a:pt x="13977" y="75"/>
                      <a:pt x="13743" y="75"/>
                    </a:cubicBezTo>
                    <a:cubicBezTo>
                      <a:pt x="13054" y="21"/>
                      <a:pt x="12358" y="1"/>
                      <a:pt x="116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426;p120">
                <a:extLst>
                  <a:ext uri="{FF2B5EF4-FFF2-40B4-BE49-F238E27FC236}">
                    <a16:creationId xmlns:a16="http://schemas.microsoft.com/office/drawing/2014/main" id="{63A0B156-3DE9-FF20-8E39-4719C08DA238}"/>
                  </a:ext>
                </a:extLst>
              </p:cNvPr>
              <p:cNvSpPr/>
              <p:nvPr/>
            </p:nvSpPr>
            <p:spPr>
              <a:xfrm>
                <a:off x="4399852" y="2420580"/>
                <a:ext cx="157426" cy="111335"/>
              </a:xfrm>
              <a:custGeom>
                <a:avLst/>
                <a:gdLst/>
                <a:ahLst/>
                <a:cxnLst/>
                <a:rect l="l" t="t" r="r" b="b"/>
                <a:pathLst>
                  <a:path w="8474" h="5993" extrusionOk="0">
                    <a:moveTo>
                      <a:pt x="7873" y="1"/>
                    </a:moveTo>
                    <a:cubicBezTo>
                      <a:pt x="6406" y="868"/>
                      <a:pt x="3870" y="734"/>
                      <a:pt x="2436" y="868"/>
                    </a:cubicBezTo>
                    <a:cubicBezTo>
                      <a:pt x="2373" y="805"/>
                      <a:pt x="2288" y="772"/>
                      <a:pt x="2205" y="772"/>
                    </a:cubicBezTo>
                    <a:cubicBezTo>
                      <a:pt x="2112" y="772"/>
                      <a:pt x="2022" y="813"/>
                      <a:pt x="1969" y="901"/>
                    </a:cubicBezTo>
                    <a:cubicBezTo>
                      <a:pt x="1202" y="2102"/>
                      <a:pt x="1168" y="3637"/>
                      <a:pt x="568" y="4938"/>
                    </a:cubicBezTo>
                    <a:lnTo>
                      <a:pt x="1" y="5304"/>
                    </a:lnTo>
                    <a:cubicBezTo>
                      <a:pt x="101" y="5438"/>
                      <a:pt x="201" y="5605"/>
                      <a:pt x="301" y="5771"/>
                    </a:cubicBezTo>
                    <a:cubicBezTo>
                      <a:pt x="368" y="5872"/>
                      <a:pt x="468" y="5905"/>
                      <a:pt x="568" y="5905"/>
                    </a:cubicBezTo>
                    <a:cubicBezTo>
                      <a:pt x="604" y="5958"/>
                      <a:pt x="668" y="5993"/>
                      <a:pt x="736" y="5993"/>
                    </a:cubicBezTo>
                    <a:cubicBezTo>
                      <a:pt x="794" y="5993"/>
                      <a:pt x="855" y="5967"/>
                      <a:pt x="902" y="5905"/>
                    </a:cubicBezTo>
                    <a:cubicBezTo>
                      <a:pt x="1802" y="4704"/>
                      <a:pt x="2369" y="3236"/>
                      <a:pt x="2703" y="1769"/>
                    </a:cubicBezTo>
                    <a:cubicBezTo>
                      <a:pt x="3364" y="1848"/>
                      <a:pt x="4088" y="1906"/>
                      <a:pt x="4819" y="1906"/>
                    </a:cubicBezTo>
                    <a:cubicBezTo>
                      <a:pt x="5932" y="1906"/>
                      <a:pt x="7060" y="1771"/>
                      <a:pt x="8007" y="1368"/>
                    </a:cubicBezTo>
                    <a:lnTo>
                      <a:pt x="7773" y="768"/>
                    </a:lnTo>
                    <a:cubicBezTo>
                      <a:pt x="7773" y="768"/>
                      <a:pt x="7773" y="734"/>
                      <a:pt x="7740" y="701"/>
                    </a:cubicBezTo>
                    <a:cubicBezTo>
                      <a:pt x="7840" y="668"/>
                      <a:pt x="7973" y="601"/>
                      <a:pt x="8073" y="534"/>
                    </a:cubicBezTo>
                    <a:cubicBezTo>
                      <a:pt x="8207" y="468"/>
                      <a:pt x="8340" y="401"/>
                      <a:pt x="8474" y="301"/>
                    </a:cubicBezTo>
                    <a:lnTo>
                      <a:pt x="78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428;p120">
                <a:extLst>
                  <a:ext uri="{FF2B5EF4-FFF2-40B4-BE49-F238E27FC236}">
                    <a16:creationId xmlns:a16="http://schemas.microsoft.com/office/drawing/2014/main" id="{A37E86E5-1299-4FB3-7A0C-FD080E18B2AF}"/>
                  </a:ext>
                </a:extLst>
              </p:cNvPr>
              <p:cNvSpPr/>
              <p:nvPr/>
            </p:nvSpPr>
            <p:spPr>
              <a:xfrm>
                <a:off x="4161280" y="2188194"/>
                <a:ext cx="249756" cy="330940"/>
              </a:xfrm>
              <a:custGeom>
                <a:avLst/>
                <a:gdLst/>
                <a:ahLst/>
                <a:cxnLst/>
                <a:rect l="l" t="t" r="r" b="b"/>
                <a:pathLst>
                  <a:path w="13444" h="17814" extrusionOk="0">
                    <a:moveTo>
                      <a:pt x="5004" y="1"/>
                    </a:moveTo>
                    <a:cubicBezTo>
                      <a:pt x="4304" y="1"/>
                      <a:pt x="3636" y="34"/>
                      <a:pt x="2936" y="34"/>
                    </a:cubicBezTo>
                    <a:cubicBezTo>
                      <a:pt x="1235" y="67"/>
                      <a:pt x="301" y="568"/>
                      <a:pt x="201" y="2369"/>
                    </a:cubicBezTo>
                    <a:cubicBezTo>
                      <a:pt x="67" y="4871"/>
                      <a:pt x="0" y="7473"/>
                      <a:pt x="67" y="10008"/>
                    </a:cubicBezTo>
                    <a:cubicBezTo>
                      <a:pt x="101" y="10608"/>
                      <a:pt x="67" y="11476"/>
                      <a:pt x="267" y="12143"/>
                    </a:cubicBezTo>
                    <a:cubicBezTo>
                      <a:pt x="134" y="13410"/>
                      <a:pt x="1468" y="14044"/>
                      <a:pt x="2602" y="14177"/>
                    </a:cubicBezTo>
                    <a:cubicBezTo>
                      <a:pt x="2976" y="14217"/>
                      <a:pt x="3352" y="14230"/>
                      <a:pt x="3728" y="14230"/>
                    </a:cubicBezTo>
                    <a:cubicBezTo>
                      <a:pt x="4510" y="14230"/>
                      <a:pt x="5292" y="14173"/>
                      <a:pt x="6053" y="14173"/>
                    </a:cubicBezTo>
                    <a:cubicBezTo>
                      <a:pt x="6171" y="14173"/>
                      <a:pt x="6288" y="14174"/>
                      <a:pt x="6405" y="14177"/>
                    </a:cubicBezTo>
                    <a:cubicBezTo>
                      <a:pt x="7773" y="14177"/>
                      <a:pt x="9174" y="14311"/>
                      <a:pt x="10541" y="14311"/>
                    </a:cubicBezTo>
                    <a:cubicBezTo>
                      <a:pt x="10641" y="14311"/>
                      <a:pt x="10708" y="14278"/>
                      <a:pt x="10741" y="14211"/>
                    </a:cubicBezTo>
                    <a:cubicBezTo>
                      <a:pt x="10942" y="14811"/>
                      <a:pt x="11342" y="15345"/>
                      <a:pt x="11642" y="15845"/>
                    </a:cubicBezTo>
                    <a:cubicBezTo>
                      <a:pt x="12042" y="16512"/>
                      <a:pt x="12443" y="17146"/>
                      <a:pt x="12843" y="17813"/>
                    </a:cubicBezTo>
                    <a:lnTo>
                      <a:pt x="13443" y="17447"/>
                    </a:lnTo>
                    <a:cubicBezTo>
                      <a:pt x="12976" y="16212"/>
                      <a:pt x="12209" y="14978"/>
                      <a:pt x="11475" y="13911"/>
                    </a:cubicBezTo>
                    <a:cubicBezTo>
                      <a:pt x="11409" y="13710"/>
                      <a:pt x="11342" y="13510"/>
                      <a:pt x="11208" y="13310"/>
                    </a:cubicBezTo>
                    <a:cubicBezTo>
                      <a:pt x="11184" y="13250"/>
                      <a:pt x="11138" y="13224"/>
                      <a:pt x="11088" y="13224"/>
                    </a:cubicBezTo>
                    <a:cubicBezTo>
                      <a:pt x="10999" y="13224"/>
                      <a:pt x="10896" y="13304"/>
                      <a:pt x="10875" y="13410"/>
                    </a:cubicBezTo>
                    <a:cubicBezTo>
                      <a:pt x="8673" y="13210"/>
                      <a:pt x="6438" y="13277"/>
                      <a:pt x="4203" y="13043"/>
                    </a:cubicBezTo>
                    <a:cubicBezTo>
                      <a:pt x="2636" y="12877"/>
                      <a:pt x="868" y="13010"/>
                      <a:pt x="701" y="11009"/>
                    </a:cubicBezTo>
                    <a:cubicBezTo>
                      <a:pt x="601" y="9841"/>
                      <a:pt x="634" y="8674"/>
                      <a:pt x="668" y="7506"/>
                    </a:cubicBezTo>
                    <a:cubicBezTo>
                      <a:pt x="668" y="6339"/>
                      <a:pt x="701" y="5204"/>
                      <a:pt x="734" y="4037"/>
                    </a:cubicBezTo>
                    <a:cubicBezTo>
                      <a:pt x="734" y="3436"/>
                      <a:pt x="668" y="2736"/>
                      <a:pt x="768" y="2169"/>
                    </a:cubicBezTo>
                    <a:cubicBezTo>
                      <a:pt x="1135" y="634"/>
                      <a:pt x="1635" y="701"/>
                      <a:pt x="2669" y="634"/>
                    </a:cubicBezTo>
                    <a:cubicBezTo>
                      <a:pt x="3436" y="568"/>
                      <a:pt x="4237" y="534"/>
                      <a:pt x="5004" y="534"/>
                    </a:cubicBezTo>
                    <a:lnTo>
                      <a:pt x="500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 name="Rectangle 71">
              <a:extLst>
                <a:ext uri="{FF2B5EF4-FFF2-40B4-BE49-F238E27FC236}">
                  <a16:creationId xmlns:a16="http://schemas.microsoft.com/office/drawing/2014/main" id="{81CC14C7-7234-E5F1-FA4E-C4C5B77C2095}"/>
                </a:ext>
              </a:extLst>
            </p:cNvPr>
            <p:cNvSpPr/>
            <p:nvPr/>
          </p:nvSpPr>
          <p:spPr>
            <a:xfrm>
              <a:off x="825767" y="3181442"/>
              <a:ext cx="2524595" cy="1487471"/>
            </a:xfrm>
            <a:prstGeom prst="rect">
              <a:avLst/>
            </a:prstGeom>
            <a:solidFill>
              <a:srgbClr val="FBCD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4033899" y="630950"/>
            <a:ext cx="4149774" cy="617337"/>
          </a:xfrm>
        </p:spPr>
        <p:txBody>
          <a:bodyPr/>
          <a:lstStyle/>
          <a:p>
            <a:r>
              <a:rPr lang="en-GB" dirty="0"/>
              <a:t>Let’s think about…</a:t>
            </a:r>
          </a:p>
        </p:txBody>
      </p:sp>
      <p:sp>
        <p:nvSpPr>
          <p:cNvPr id="7" name="TextBox 6">
            <a:extLst>
              <a:ext uri="{FF2B5EF4-FFF2-40B4-BE49-F238E27FC236}">
                <a16:creationId xmlns:a16="http://schemas.microsoft.com/office/drawing/2014/main" id="{946065DB-8B7A-3C60-0A65-DD865A78BDD9}"/>
              </a:ext>
            </a:extLst>
          </p:cNvPr>
          <p:cNvSpPr txBox="1"/>
          <p:nvPr/>
        </p:nvSpPr>
        <p:spPr>
          <a:xfrm>
            <a:off x="5078065" y="3373380"/>
            <a:ext cx="1994863"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How we can stay safe online</a:t>
            </a:r>
          </a:p>
        </p:txBody>
      </p:sp>
      <p:sp>
        <p:nvSpPr>
          <p:cNvPr id="9" name="TextBox 8">
            <a:extLst>
              <a:ext uri="{FF2B5EF4-FFF2-40B4-BE49-F238E27FC236}">
                <a16:creationId xmlns:a16="http://schemas.microsoft.com/office/drawing/2014/main" id="{C1351A72-8AB1-FF94-A12B-0AFE1AF682F6}"/>
              </a:ext>
            </a:extLst>
          </p:cNvPr>
          <p:cNvSpPr txBox="1"/>
          <p:nvPr/>
        </p:nvSpPr>
        <p:spPr>
          <a:xfrm>
            <a:off x="8494709" y="3166181"/>
            <a:ext cx="2525174"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What to do if something worries or concerns us</a:t>
            </a:r>
          </a:p>
        </p:txBody>
      </p:sp>
      <p:sp>
        <p:nvSpPr>
          <p:cNvPr id="8" name="TextBox 7">
            <a:extLst>
              <a:ext uri="{FF2B5EF4-FFF2-40B4-BE49-F238E27FC236}">
                <a16:creationId xmlns:a16="http://schemas.microsoft.com/office/drawing/2014/main" id="{0DFE00E3-403F-FA08-2A77-722084E5218D}"/>
              </a:ext>
            </a:extLst>
          </p:cNvPr>
          <p:cNvSpPr txBox="1"/>
          <p:nvPr/>
        </p:nvSpPr>
        <p:spPr>
          <a:xfrm>
            <a:off x="1305953" y="3339708"/>
            <a:ext cx="2159291"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The pros and cons of our lives online</a:t>
            </a:r>
          </a:p>
        </p:txBody>
      </p:sp>
      <p:sp>
        <p:nvSpPr>
          <p:cNvPr id="199" name="Google Shape;1252;p48">
            <a:extLst>
              <a:ext uri="{FF2B5EF4-FFF2-40B4-BE49-F238E27FC236}">
                <a16:creationId xmlns:a16="http://schemas.microsoft.com/office/drawing/2014/main" id="{671283D9-2466-971F-56CD-C78795A60EB6}"/>
              </a:ext>
            </a:extLst>
          </p:cNvPr>
          <p:cNvSpPr/>
          <p:nvPr/>
        </p:nvSpPr>
        <p:spPr>
          <a:xfrm rot="16200000">
            <a:off x="10014914" y="-643484"/>
            <a:ext cx="1831519" cy="2869673"/>
          </a:xfrm>
          <a:custGeom>
            <a:avLst/>
            <a:gdLst/>
            <a:ahLst/>
            <a:cxnLst/>
            <a:rect l="l" t="t" r="r" b="b"/>
            <a:pathLst>
              <a:path w="14343" h="22473" extrusionOk="0">
                <a:moveTo>
                  <a:pt x="14283" y="0"/>
                </a:moveTo>
                <a:cubicBezTo>
                  <a:pt x="14278" y="0"/>
                  <a:pt x="14274" y="1"/>
                  <a:pt x="14269" y="2"/>
                </a:cubicBezTo>
                <a:cubicBezTo>
                  <a:pt x="14076" y="49"/>
                  <a:pt x="13869" y="90"/>
                  <a:pt x="13618" y="128"/>
                </a:cubicBezTo>
                <a:cubicBezTo>
                  <a:pt x="13588" y="133"/>
                  <a:pt x="13567" y="161"/>
                  <a:pt x="13572" y="192"/>
                </a:cubicBezTo>
                <a:cubicBezTo>
                  <a:pt x="13576" y="219"/>
                  <a:pt x="13599" y="239"/>
                  <a:pt x="13626" y="239"/>
                </a:cubicBezTo>
                <a:cubicBezTo>
                  <a:pt x="13629" y="239"/>
                  <a:pt x="13632" y="238"/>
                  <a:pt x="13635" y="238"/>
                </a:cubicBezTo>
                <a:cubicBezTo>
                  <a:pt x="13889" y="199"/>
                  <a:pt x="14098" y="158"/>
                  <a:pt x="14295" y="110"/>
                </a:cubicBezTo>
                <a:cubicBezTo>
                  <a:pt x="14325" y="102"/>
                  <a:pt x="14343" y="73"/>
                  <a:pt x="14336" y="43"/>
                </a:cubicBezTo>
                <a:cubicBezTo>
                  <a:pt x="14330" y="17"/>
                  <a:pt x="14308" y="0"/>
                  <a:pt x="14283" y="0"/>
                </a:cubicBezTo>
                <a:close/>
                <a:moveTo>
                  <a:pt x="12856" y="233"/>
                </a:moveTo>
                <a:cubicBezTo>
                  <a:pt x="12853" y="233"/>
                  <a:pt x="12851" y="233"/>
                  <a:pt x="12848" y="234"/>
                </a:cubicBezTo>
                <a:cubicBezTo>
                  <a:pt x="12559" y="272"/>
                  <a:pt x="12317" y="308"/>
                  <a:pt x="12076" y="353"/>
                </a:cubicBezTo>
                <a:cubicBezTo>
                  <a:pt x="12046" y="360"/>
                  <a:pt x="12026" y="389"/>
                  <a:pt x="12032" y="419"/>
                </a:cubicBezTo>
                <a:cubicBezTo>
                  <a:pt x="12036" y="445"/>
                  <a:pt x="12060" y="464"/>
                  <a:pt x="12087" y="464"/>
                </a:cubicBezTo>
                <a:cubicBezTo>
                  <a:pt x="12090" y="464"/>
                  <a:pt x="12093" y="464"/>
                  <a:pt x="12096" y="462"/>
                </a:cubicBezTo>
                <a:cubicBezTo>
                  <a:pt x="12336" y="418"/>
                  <a:pt x="12576" y="382"/>
                  <a:pt x="12862" y="345"/>
                </a:cubicBezTo>
                <a:cubicBezTo>
                  <a:pt x="12893" y="341"/>
                  <a:pt x="12915" y="313"/>
                  <a:pt x="12910" y="282"/>
                </a:cubicBezTo>
                <a:cubicBezTo>
                  <a:pt x="12906" y="254"/>
                  <a:pt x="12883" y="233"/>
                  <a:pt x="12856" y="233"/>
                </a:cubicBezTo>
                <a:close/>
                <a:moveTo>
                  <a:pt x="11334" y="548"/>
                </a:moveTo>
                <a:cubicBezTo>
                  <a:pt x="11328" y="548"/>
                  <a:pt x="11321" y="549"/>
                  <a:pt x="11315" y="551"/>
                </a:cubicBezTo>
                <a:cubicBezTo>
                  <a:pt x="11092" y="628"/>
                  <a:pt x="10892" y="718"/>
                  <a:pt x="10705" y="827"/>
                </a:cubicBezTo>
                <a:cubicBezTo>
                  <a:pt x="10670" y="846"/>
                  <a:pt x="10636" y="867"/>
                  <a:pt x="10603" y="888"/>
                </a:cubicBezTo>
                <a:cubicBezTo>
                  <a:pt x="10576" y="905"/>
                  <a:pt x="10569" y="939"/>
                  <a:pt x="10585" y="965"/>
                </a:cubicBezTo>
                <a:cubicBezTo>
                  <a:pt x="10595" y="982"/>
                  <a:pt x="10614" y="991"/>
                  <a:pt x="10632" y="991"/>
                </a:cubicBezTo>
                <a:cubicBezTo>
                  <a:pt x="10642" y="991"/>
                  <a:pt x="10653" y="988"/>
                  <a:pt x="10662" y="983"/>
                </a:cubicBezTo>
                <a:cubicBezTo>
                  <a:pt x="10695" y="962"/>
                  <a:pt x="10728" y="942"/>
                  <a:pt x="10761" y="923"/>
                </a:cubicBezTo>
                <a:cubicBezTo>
                  <a:pt x="10941" y="818"/>
                  <a:pt x="11136" y="731"/>
                  <a:pt x="11352" y="656"/>
                </a:cubicBezTo>
                <a:cubicBezTo>
                  <a:pt x="11382" y="646"/>
                  <a:pt x="11397" y="614"/>
                  <a:pt x="11386" y="585"/>
                </a:cubicBezTo>
                <a:cubicBezTo>
                  <a:pt x="11378" y="563"/>
                  <a:pt x="11357" y="548"/>
                  <a:pt x="11334" y="548"/>
                </a:cubicBezTo>
                <a:close/>
                <a:moveTo>
                  <a:pt x="10028" y="1368"/>
                </a:moveTo>
                <a:cubicBezTo>
                  <a:pt x="10013" y="1368"/>
                  <a:pt x="9999" y="1373"/>
                  <a:pt x="9989" y="1384"/>
                </a:cubicBezTo>
                <a:cubicBezTo>
                  <a:pt x="9813" y="1561"/>
                  <a:pt x="9645" y="1765"/>
                  <a:pt x="9486" y="1990"/>
                </a:cubicBezTo>
                <a:cubicBezTo>
                  <a:pt x="9469" y="2016"/>
                  <a:pt x="9476" y="2050"/>
                  <a:pt x="9500" y="2068"/>
                </a:cubicBezTo>
                <a:cubicBezTo>
                  <a:pt x="9510" y="2074"/>
                  <a:pt x="9522" y="2078"/>
                  <a:pt x="9532" y="2078"/>
                </a:cubicBezTo>
                <a:cubicBezTo>
                  <a:pt x="9550" y="2078"/>
                  <a:pt x="9567" y="2069"/>
                  <a:pt x="9578" y="2054"/>
                </a:cubicBezTo>
                <a:cubicBezTo>
                  <a:pt x="9732" y="1833"/>
                  <a:pt x="9897" y="1634"/>
                  <a:pt x="10068" y="1462"/>
                </a:cubicBezTo>
                <a:cubicBezTo>
                  <a:pt x="10089" y="1441"/>
                  <a:pt x="10089" y="1406"/>
                  <a:pt x="10068" y="1384"/>
                </a:cubicBezTo>
                <a:cubicBezTo>
                  <a:pt x="10056" y="1373"/>
                  <a:pt x="10042" y="1368"/>
                  <a:pt x="10028" y="1368"/>
                </a:cubicBezTo>
                <a:close/>
                <a:moveTo>
                  <a:pt x="9128" y="2632"/>
                </a:moveTo>
                <a:cubicBezTo>
                  <a:pt x="9109" y="2632"/>
                  <a:pt x="9090" y="2643"/>
                  <a:pt x="9079" y="2661"/>
                </a:cubicBezTo>
                <a:cubicBezTo>
                  <a:pt x="9048" y="2720"/>
                  <a:pt x="9019" y="2778"/>
                  <a:pt x="8989" y="2838"/>
                </a:cubicBezTo>
                <a:cubicBezTo>
                  <a:pt x="8905" y="3006"/>
                  <a:pt x="8823" y="3184"/>
                  <a:pt x="8745" y="3368"/>
                </a:cubicBezTo>
                <a:cubicBezTo>
                  <a:pt x="8733" y="3396"/>
                  <a:pt x="8746" y="3429"/>
                  <a:pt x="8774" y="3441"/>
                </a:cubicBezTo>
                <a:cubicBezTo>
                  <a:pt x="8781" y="3444"/>
                  <a:pt x="8789" y="3445"/>
                  <a:pt x="8796" y="3445"/>
                </a:cubicBezTo>
                <a:cubicBezTo>
                  <a:pt x="8818" y="3445"/>
                  <a:pt x="8838" y="3433"/>
                  <a:pt x="8847" y="3412"/>
                </a:cubicBezTo>
                <a:cubicBezTo>
                  <a:pt x="8925" y="3230"/>
                  <a:pt x="9006" y="3054"/>
                  <a:pt x="9088" y="2887"/>
                </a:cubicBezTo>
                <a:cubicBezTo>
                  <a:pt x="9117" y="2830"/>
                  <a:pt x="9147" y="2771"/>
                  <a:pt x="9178" y="2713"/>
                </a:cubicBezTo>
                <a:cubicBezTo>
                  <a:pt x="9193" y="2686"/>
                  <a:pt x="9182" y="2652"/>
                  <a:pt x="9154" y="2639"/>
                </a:cubicBezTo>
                <a:cubicBezTo>
                  <a:pt x="9146" y="2634"/>
                  <a:pt x="9137" y="2632"/>
                  <a:pt x="9128" y="2632"/>
                </a:cubicBezTo>
                <a:close/>
                <a:moveTo>
                  <a:pt x="8515" y="4060"/>
                </a:moveTo>
                <a:cubicBezTo>
                  <a:pt x="8491" y="4060"/>
                  <a:pt x="8470" y="4074"/>
                  <a:pt x="8462" y="4097"/>
                </a:cubicBezTo>
                <a:cubicBezTo>
                  <a:pt x="8381" y="4324"/>
                  <a:pt x="8301" y="4567"/>
                  <a:pt x="8216" y="4838"/>
                </a:cubicBezTo>
                <a:cubicBezTo>
                  <a:pt x="8208" y="4867"/>
                  <a:pt x="8224" y="4898"/>
                  <a:pt x="8254" y="4908"/>
                </a:cubicBezTo>
                <a:cubicBezTo>
                  <a:pt x="8259" y="4909"/>
                  <a:pt x="8264" y="4910"/>
                  <a:pt x="8270" y="4910"/>
                </a:cubicBezTo>
                <a:cubicBezTo>
                  <a:pt x="8293" y="4910"/>
                  <a:pt x="8316" y="4895"/>
                  <a:pt x="8322" y="4870"/>
                </a:cubicBezTo>
                <a:cubicBezTo>
                  <a:pt x="8406" y="4601"/>
                  <a:pt x="8486" y="4360"/>
                  <a:pt x="8567" y="4134"/>
                </a:cubicBezTo>
                <a:cubicBezTo>
                  <a:pt x="8576" y="4105"/>
                  <a:pt x="8561" y="4073"/>
                  <a:pt x="8533" y="4063"/>
                </a:cubicBezTo>
                <a:cubicBezTo>
                  <a:pt x="8527" y="4061"/>
                  <a:pt x="8521" y="4060"/>
                  <a:pt x="8515" y="4060"/>
                </a:cubicBezTo>
                <a:close/>
                <a:moveTo>
                  <a:pt x="8048" y="5545"/>
                </a:moveTo>
                <a:cubicBezTo>
                  <a:pt x="8023" y="5545"/>
                  <a:pt x="8001" y="5561"/>
                  <a:pt x="7994" y="5585"/>
                </a:cubicBezTo>
                <a:cubicBezTo>
                  <a:pt x="7956" y="5718"/>
                  <a:pt x="7918" y="5852"/>
                  <a:pt x="7880" y="5985"/>
                </a:cubicBezTo>
                <a:lnTo>
                  <a:pt x="7780" y="6333"/>
                </a:lnTo>
                <a:cubicBezTo>
                  <a:pt x="7772" y="6363"/>
                  <a:pt x="7789" y="6394"/>
                  <a:pt x="7819" y="6402"/>
                </a:cubicBezTo>
                <a:cubicBezTo>
                  <a:pt x="7823" y="6403"/>
                  <a:pt x="7829" y="6404"/>
                  <a:pt x="7834" y="6404"/>
                </a:cubicBezTo>
                <a:cubicBezTo>
                  <a:pt x="7858" y="6404"/>
                  <a:pt x="7880" y="6388"/>
                  <a:pt x="7887" y="6364"/>
                </a:cubicBezTo>
                <a:lnTo>
                  <a:pt x="7987" y="6016"/>
                </a:lnTo>
                <a:cubicBezTo>
                  <a:pt x="8025" y="5883"/>
                  <a:pt x="8062" y="5749"/>
                  <a:pt x="8101" y="5616"/>
                </a:cubicBezTo>
                <a:cubicBezTo>
                  <a:pt x="8109" y="5586"/>
                  <a:pt x="8092" y="5556"/>
                  <a:pt x="8064" y="5547"/>
                </a:cubicBezTo>
                <a:cubicBezTo>
                  <a:pt x="8058" y="5546"/>
                  <a:pt x="8053" y="5545"/>
                  <a:pt x="8048" y="5545"/>
                </a:cubicBezTo>
                <a:close/>
                <a:moveTo>
                  <a:pt x="7613" y="7039"/>
                </a:moveTo>
                <a:cubicBezTo>
                  <a:pt x="7589" y="7039"/>
                  <a:pt x="7567" y="7055"/>
                  <a:pt x="7559" y="7078"/>
                </a:cubicBezTo>
                <a:cubicBezTo>
                  <a:pt x="7522" y="7201"/>
                  <a:pt x="7482" y="7324"/>
                  <a:pt x="7443" y="7446"/>
                </a:cubicBezTo>
                <a:cubicBezTo>
                  <a:pt x="7402" y="7570"/>
                  <a:pt x="7361" y="7693"/>
                  <a:pt x="7317" y="7815"/>
                </a:cubicBezTo>
                <a:cubicBezTo>
                  <a:pt x="7306" y="7844"/>
                  <a:pt x="7321" y="7876"/>
                  <a:pt x="7350" y="7886"/>
                </a:cubicBezTo>
                <a:cubicBezTo>
                  <a:pt x="7356" y="7888"/>
                  <a:pt x="7363" y="7889"/>
                  <a:pt x="7369" y="7889"/>
                </a:cubicBezTo>
                <a:cubicBezTo>
                  <a:pt x="7392" y="7889"/>
                  <a:pt x="7413" y="7875"/>
                  <a:pt x="7421" y="7853"/>
                </a:cubicBezTo>
                <a:cubicBezTo>
                  <a:pt x="7465" y="7729"/>
                  <a:pt x="7508" y="7605"/>
                  <a:pt x="7549" y="7481"/>
                </a:cubicBezTo>
                <a:cubicBezTo>
                  <a:pt x="7589" y="7358"/>
                  <a:pt x="7628" y="7234"/>
                  <a:pt x="7666" y="7111"/>
                </a:cubicBezTo>
                <a:cubicBezTo>
                  <a:pt x="7675" y="7082"/>
                  <a:pt x="7659" y="7051"/>
                  <a:pt x="7630" y="7042"/>
                </a:cubicBezTo>
                <a:cubicBezTo>
                  <a:pt x="7624" y="7040"/>
                  <a:pt x="7618" y="7039"/>
                  <a:pt x="7613" y="7039"/>
                </a:cubicBezTo>
                <a:close/>
                <a:moveTo>
                  <a:pt x="7086" y="8503"/>
                </a:moveTo>
                <a:cubicBezTo>
                  <a:pt x="7065" y="8503"/>
                  <a:pt x="7045" y="8516"/>
                  <a:pt x="7036" y="8537"/>
                </a:cubicBezTo>
                <a:cubicBezTo>
                  <a:pt x="6931" y="8783"/>
                  <a:pt x="6820" y="9018"/>
                  <a:pt x="6706" y="9237"/>
                </a:cubicBezTo>
                <a:cubicBezTo>
                  <a:pt x="6692" y="9265"/>
                  <a:pt x="6703" y="9298"/>
                  <a:pt x="6729" y="9312"/>
                </a:cubicBezTo>
                <a:cubicBezTo>
                  <a:pt x="6738" y="9316"/>
                  <a:pt x="6746" y="9319"/>
                  <a:pt x="6755" y="9319"/>
                </a:cubicBezTo>
                <a:cubicBezTo>
                  <a:pt x="6775" y="9319"/>
                  <a:pt x="6794" y="9308"/>
                  <a:pt x="6804" y="9289"/>
                </a:cubicBezTo>
                <a:cubicBezTo>
                  <a:pt x="6919" y="9067"/>
                  <a:pt x="7032" y="8829"/>
                  <a:pt x="7138" y="8580"/>
                </a:cubicBezTo>
                <a:cubicBezTo>
                  <a:pt x="7150" y="8553"/>
                  <a:pt x="7136" y="8519"/>
                  <a:pt x="7108" y="8508"/>
                </a:cubicBezTo>
                <a:cubicBezTo>
                  <a:pt x="7101" y="8505"/>
                  <a:pt x="7094" y="8503"/>
                  <a:pt x="7086" y="8503"/>
                </a:cubicBezTo>
                <a:close/>
                <a:moveTo>
                  <a:pt x="1625" y="9185"/>
                </a:moveTo>
                <a:cubicBezTo>
                  <a:pt x="1347" y="9191"/>
                  <a:pt x="1086" y="9249"/>
                  <a:pt x="847" y="9356"/>
                </a:cubicBezTo>
                <a:cubicBezTo>
                  <a:pt x="820" y="9369"/>
                  <a:pt x="808" y="9401"/>
                  <a:pt x="820" y="9430"/>
                </a:cubicBezTo>
                <a:cubicBezTo>
                  <a:pt x="829" y="9450"/>
                  <a:pt x="849" y="9462"/>
                  <a:pt x="871" y="9462"/>
                </a:cubicBezTo>
                <a:cubicBezTo>
                  <a:pt x="878" y="9462"/>
                  <a:pt x="886" y="9461"/>
                  <a:pt x="893" y="9457"/>
                </a:cubicBezTo>
                <a:cubicBezTo>
                  <a:pt x="1118" y="9356"/>
                  <a:pt x="1364" y="9303"/>
                  <a:pt x="1627" y="9296"/>
                </a:cubicBezTo>
                <a:cubicBezTo>
                  <a:pt x="1658" y="9296"/>
                  <a:pt x="1682" y="9270"/>
                  <a:pt x="1682" y="9239"/>
                </a:cubicBezTo>
                <a:cubicBezTo>
                  <a:pt x="1681" y="9210"/>
                  <a:pt x="1656" y="9185"/>
                  <a:pt x="1626" y="9185"/>
                </a:cubicBezTo>
                <a:close/>
                <a:moveTo>
                  <a:pt x="2391" y="9302"/>
                </a:moveTo>
                <a:cubicBezTo>
                  <a:pt x="2368" y="9302"/>
                  <a:pt x="2346" y="9317"/>
                  <a:pt x="2339" y="9341"/>
                </a:cubicBezTo>
                <a:cubicBezTo>
                  <a:pt x="2329" y="9370"/>
                  <a:pt x="2345" y="9401"/>
                  <a:pt x="2374" y="9410"/>
                </a:cubicBezTo>
                <a:cubicBezTo>
                  <a:pt x="2620" y="9493"/>
                  <a:pt x="2844" y="9612"/>
                  <a:pt x="3042" y="9766"/>
                </a:cubicBezTo>
                <a:cubicBezTo>
                  <a:pt x="3051" y="9774"/>
                  <a:pt x="3063" y="9778"/>
                  <a:pt x="3076" y="9778"/>
                </a:cubicBezTo>
                <a:cubicBezTo>
                  <a:pt x="3092" y="9778"/>
                  <a:pt x="3108" y="9770"/>
                  <a:pt x="3120" y="9757"/>
                </a:cubicBezTo>
                <a:cubicBezTo>
                  <a:pt x="3138" y="9732"/>
                  <a:pt x="3133" y="9697"/>
                  <a:pt x="3109" y="9679"/>
                </a:cubicBezTo>
                <a:cubicBezTo>
                  <a:pt x="2902" y="9516"/>
                  <a:pt x="2667" y="9391"/>
                  <a:pt x="2409" y="9306"/>
                </a:cubicBezTo>
                <a:cubicBezTo>
                  <a:pt x="2403" y="9303"/>
                  <a:pt x="2397" y="9302"/>
                  <a:pt x="2391" y="9302"/>
                </a:cubicBezTo>
                <a:close/>
                <a:moveTo>
                  <a:pt x="6364" y="9879"/>
                </a:moveTo>
                <a:cubicBezTo>
                  <a:pt x="6346" y="9879"/>
                  <a:pt x="6328" y="9888"/>
                  <a:pt x="6317" y="9905"/>
                </a:cubicBezTo>
                <a:cubicBezTo>
                  <a:pt x="6173" y="10126"/>
                  <a:pt x="6019" y="10334"/>
                  <a:pt x="5859" y="10525"/>
                </a:cubicBezTo>
                <a:cubicBezTo>
                  <a:pt x="5838" y="10548"/>
                  <a:pt x="5841" y="10583"/>
                  <a:pt x="5865" y="10603"/>
                </a:cubicBezTo>
                <a:cubicBezTo>
                  <a:pt x="5876" y="10612"/>
                  <a:pt x="5889" y="10617"/>
                  <a:pt x="5901" y="10617"/>
                </a:cubicBezTo>
                <a:cubicBezTo>
                  <a:pt x="5917" y="10617"/>
                  <a:pt x="5932" y="10609"/>
                  <a:pt x="5944" y="10596"/>
                </a:cubicBezTo>
                <a:cubicBezTo>
                  <a:pt x="6106" y="10403"/>
                  <a:pt x="6263" y="10190"/>
                  <a:pt x="6410" y="9965"/>
                </a:cubicBezTo>
                <a:cubicBezTo>
                  <a:pt x="6427" y="9939"/>
                  <a:pt x="6419" y="9905"/>
                  <a:pt x="6394" y="9888"/>
                </a:cubicBezTo>
                <a:cubicBezTo>
                  <a:pt x="6384" y="9882"/>
                  <a:pt x="6374" y="9879"/>
                  <a:pt x="6364" y="9879"/>
                </a:cubicBezTo>
                <a:close/>
                <a:moveTo>
                  <a:pt x="263" y="9824"/>
                </a:moveTo>
                <a:cubicBezTo>
                  <a:pt x="246" y="9824"/>
                  <a:pt x="229" y="9832"/>
                  <a:pt x="218" y="9846"/>
                </a:cubicBezTo>
                <a:cubicBezTo>
                  <a:pt x="81" y="10030"/>
                  <a:pt x="5" y="10234"/>
                  <a:pt x="0" y="10435"/>
                </a:cubicBezTo>
                <a:lnTo>
                  <a:pt x="0" y="10458"/>
                </a:lnTo>
                <a:cubicBezTo>
                  <a:pt x="0" y="10512"/>
                  <a:pt x="4" y="10565"/>
                  <a:pt x="14" y="10620"/>
                </a:cubicBezTo>
                <a:cubicBezTo>
                  <a:pt x="18" y="10646"/>
                  <a:pt x="42" y="10666"/>
                  <a:pt x="68" y="10666"/>
                </a:cubicBezTo>
                <a:cubicBezTo>
                  <a:pt x="72" y="10666"/>
                  <a:pt x="75" y="10666"/>
                  <a:pt x="78" y="10665"/>
                </a:cubicBezTo>
                <a:cubicBezTo>
                  <a:pt x="108" y="10659"/>
                  <a:pt x="128" y="10630"/>
                  <a:pt x="123" y="10600"/>
                </a:cubicBezTo>
                <a:cubicBezTo>
                  <a:pt x="116" y="10553"/>
                  <a:pt x="111" y="10505"/>
                  <a:pt x="111" y="10458"/>
                </a:cubicBezTo>
                <a:lnTo>
                  <a:pt x="111" y="10438"/>
                </a:lnTo>
                <a:cubicBezTo>
                  <a:pt x="116" y="10260"/>
                  <a:pt x="184" y="10078"/>
                  <a:pt x="308" y="9913"/>
                </a:cubicBezTo>
                <a:cubicBezTo>
                  <a:pt x="326" y="9888"/>
                  <a:pt x="321" y="9853"/>
                  <a:pt x="296" y="9835"/>
                </a:cubicBezTo>
                <a:cubicBezTo>
                  <a:pt x="286" y="9827"/>
                  <a:pt x="275" y="9824"/>
                  <a:pt x="263" y="9824"/>
                </a:cubicBezTo>
                <a:close/>
                <a:moveTo>
                  <a:pt x="3603" y="10234"/>
                </a:moveTo>
                <a:cubicBezTo>
                  <a:pt x="3592" y="10234"/>
                  <a:pt x="3581" y="10237"/>
                  <a:pt x="3571" y="10244"/>
                </a:cubicBezTo>
                <a:cubicBezTo>
                  <a:pt x="3547" y="10261"/>
                  <a:pt x="3540" y="10295"/>
                  <a:pt x="3558" y="10321"/>
                </a:cubicBezTo>
                <a:cubicBezTo>
                  <a:pt x="3697" y="10525"/>
                  <a:pt x="3813" y="10753"/>
                  <a:pt x="3900" y="11001"/>
                </a:cubicBezTo>
                <a:cubicBezTo>
                  <a:pt x="3908" y="11024"/>
                  <a:pt x="3929" y="11037"/>
                  <a:pt x="3953" y="11037"/>
                </a:cubicBezTo>
                <a:cubicBezTo>
                  <a:pt x="3959" y="11037"/>
                  <a:pt x="3965" y="11037"/>
                  <a:pt x="3971" y="11034"/>
                </a:cubicBezTo>
                <a:cubicBezTo>
                  <a:pt x="4000" y="11025"/>
                  <a:pt x="4015" y="10993"/>
                  <a:pt x="4005" y="10964"/>
                </a:cubicBezTo>
                <a:cubicBezTo>
                  <a:pt x="3914" y="10707"/>
                  <a:pt x="3795" y="10470"/>
                  <a:pt x="3649" y="10258"/>
                </a:cubicBezTo>
                <a:cubicBezTo>
                  <a:pt x="3638" y="10242"/>
                  <a:pt x="3621" y="10234"/>
                  <a:pt x="3603" y="10234"/>
                </a:cubicBezTo>
                <a:close/>
                <a:moveTo>
                  <a:pt x="5361" y="11064"/>
                </a:moveTo>
                <a:cubicBezTo>
                  <a:pt x="5348" y="11064"/>
                  <a:pt x="5334" y="11069"/>
                  <a:pt x="5323" y="11078"/>
                </a:cubicBezTo>
                <a:cubicBezTo>
                  <a:pt x="5181" y="11205"/>
                  <a:pt x="5032" y="11325"/>
                  <a:pt x="4879" y="11432"/>
                </a:cubicBezTo>
                <a:cubicBezTo>
                  <a:pt x="4824" y="11470"/>
                  <a:pt x="4768" y="11506"/>
                  <a:pt x="4711" y="11542"/>
                </a:cubicBezTo>
                <a:cubicBezTo>
                  <a:pt x="4686" y="11558"/>
                  <a:pt x="4677" y="11592"/>
                  <a:pt x="4694" y="11618"/>
                </a:cubicBezTo>
                <a:cubicBezTo>
                  <a:pt x="4705" y="11635"/>
                  <a:pt x="4723" y="11644"/>
                  <a:pt x="4741" y="11644"/>
                </a:cubicBezTo>
                <a:cubicBezTo>
                  <a:pt x="4751" y="11644"/>
                  <a:pt x="4761" y="11641"/>
                  <a:pt x="4770" y="11636"/>
                </a:cubicBezTo>
                <a:cubicBezTo>
                  <a:pt x="4829" y="11599"/>
                  <a:pt x="4886" y="11562"/>
                  <a:pt x="4942" y="11522"/>
                </a:cubicBezTo>
                <a:cubicBezTo>
                  <a:pt x="5099" y="11413"/>
                  <a:pt x="5252" y="11292"/>
                  <a:pt x="5398" y="11161"/>
                </a:cubicBezTo>
                <a:cubicBezTo>
                  <a:pt x="5421" y="11141"/>
                  <a:pt x="5423" y="11106"/>
                  <a:pt x="5402" y="11082"/>
                </a:cubicBezTo>
                <a:cubicBezTo>
                  <a:pt x="5392" y="11070"/>
                  <a:pt x="5376" y="11064"/>
                  <a:pt x="5361" y="11064"/>
                </a:cubicBezTo>
                <a:close/>
                <a:moveTo>
                  <a:pt x="433" y="11231"/>
                </a:moveTo>
                <a:cubicBezTo>
                  <a:pt x="420" y="11231"/>
                  <a:pt x="406" y="11235"/>
                  <a:pt x="395" y="11245"/>
                </a:cubicBezTo>
                <a:cubicBezTo>
                  <a:pt x="373" y="11265"/>
                  <a:pt x="371" y="11300"/>
                  <a:pt x="391" y="11324"/>
                </a:cubicBezTo>
                <a:lnTo>
                  <a:pt x="419" y="11354"/>
                </a:lnTo>
                <a:cubicBezTo>
                  <a:pt x="590" y="11536"/>
                  <a:pt x="786" y="11694"/>
                  <a:pt x="1005" y="11824"/>
                </a:cubicBezTo>
                <a:cubicBezTo>
                  <a:pt x="1014" y="11829"/>
                  <a:pt x="1025" y="11831"/>
                  <a:pt x="1034" y="11831"/>
                </a:cubicBezTo>
                <a:cubicBezTo>
                  <a:pt x="1052" y="11831"/>
                  <a:pt x="1072" y="11822"/>
                  <a:pt x="1081" y="11804"/>
                </a:cubicBezTo>
                <a:cubicBezTo>
                  <a:pt x="1097" y="11778"/>
                  <a:pt x="1089" y="11744"/>
                  <a:pt x="1062" y="11728"/>
                </a:cubicBezTo>
                <a:cubicBezTo>
                  <a:pt x="853" y="11604"/>
                  <a:pt x="664" y="11453"/>
                  <a:pt x="500" y="11278"/>
                </a:cubicBezTo>
                <a:lnTo>
                  <a:pt x="474" y="11249"/>
                </a:lnTo>
                <a:cubicBezTo>
                  <a:pt x="464" y="11237"/>
                  <a:pt x="448" y="11231"/>
                  <a:pt x="433" y="11231"/>
                </a:cubicBezTo>
                <a:close/>
                <a:moveTo>
                  <a:pt x="1750" y="12018"/>
                </a:moveTo>
                <a:cubicBezTo>
                  <a:pt x="1725" y="12018"/>
                  <a:pt x="1703" y="12035"/>
                  <a:pt x="1695" y="12060"/>
                </a:cubicBezTo>
                <a:cubicBezTo>
                  <a:pt x="1688" y="12090"/>
                  <a:pt x="1706" y="12120"/>
                  <a:pt x="1735" y="12128"/>
                </a:cubicBezTo>
                <a:cubicBezTo>
                  <a:pt x="1983" y="12194"/>
                  <a:pt x="2246" y="12233"/>
                  <a:pt x="2516" y="12242"/>
                </a:cubicBezTo>
                <a:lnTo>
                  <a:pt x="2518" y="12242"/>
                </a:lnTo>
                <a:cubicBezTo>
                  <a:pt x="2548" y="12242"/>
                  <a:pt x="2573" y="12219"/>
                  <a:pt x="2574" y="12189"/>
                </a:cubicBezTo>
                <a:cubicBezTo>
                  <a:pt x="2575" y="12158"/>
                  <a:pt x="2550" y="12132"/>
                  <a:pt x="2520" y="12131"/>
                </a:cubicBezTo>
                <a:cubicBezTo>
                  <a:pt x="2258" y="12123"/>
                  <a:pt x="2004" y="12085"/>
                  <a:pt x="1764" y="12020"/>
                </a:cubicBezTo>
                <a:cubicBezTo>
                  <a:pt x="1759" y="12019"/>
                  <a:pt x="1754" y="12018"/>
                  <a:pt x="1750" y="12018"/>
                </a:cubicBezTo>
                <a:close/>
                <a:moveTo>
                  <a:pt x="4128" y="11684"/>
                </a:moveTo>
                <a:cubicBezTo>
                  <a:pt x="4125" y="11684"/>
                  <a:pt x="4122" y="11684"/>
                  <a:pt x="4119" y="11685"/>
                </a:cubicBezTo>
                <a:cubicBezTo>
                  <a:pt x="4090" y="11688"/>
                  <a:pt x="4067" y="11716"/>
                  <a:pt x="4071" y="11746"/>
                </a:cubicBezTo>
                <a:cubicBezTo>
                  <a:pt x="4077" y="11795"/>
                  <a:pt x="4081" y="11843"/>
                  <a:pt x="4084" y="11893"/>
                </a:cubicBezTo>
                <a:cubicBezTo>
                  <a:pt x="4074" y="11882"/>
                  <a:pt x="4059" y="11875"/>
                  <a:pt x="4044" y="11875"/>
                </a:cubicBezTo>
                <a:cubicBezTo>
                  <a:pt x="4037" y="11875"/>
                  <a:pt x="4031" y="11877"/>
                  <a:pt x="4024" y="11879"/>
                </a:cubicBezTo>
                <a:cubicBezTo>
                  <a:pt x="3785" y="11969"/>
                  <a:pt x="3535" y="12036"/>
                  <a:pt x="3284" y="12078"/>
                </a:cubicBezTo>
                <a:cubicBezTo>
                  <a:pt x="3254" y="12083"/>
                  <a:pt x="3234" y="12112"/>
                  <a:pt x="3238" y="12142"/>
                </a:cubicBezTo>
                <a:cubicBezTo>
                  <a:pt x="3243" y="12170"/>
                  <a:pt x="3268" y="12189"/>
                  <a:pt x="3294" y="12189"/>
                </a:cubicBezTo>
                <a:cubicBezTo>
                  <a:pt x="3297" y="12189"/>
                  <a:pt x="3300" y="12188"/>
                  <a:pt x="3302" y="12188"/>
                </a:cubicBezTo>
                <a:cubicBezTo>
                  <a:pt x="3561" y="12144"/>
                  <a:pt x="3817" y="12075"/>
                  <a:pt x="4063" y="11983"/>
                </a:cubicBezTo>
                <a:cubicBezTo>
                  <a:pt x="4073" y="11979"/>
                  <a:pt x="4083" y="11972"/>
                  <a:pt x="4088" y="11964"/>
                </a:cubicBezTo>
                <a:cubicBezTo>
                  <a:pt x="4092" y="12023"/>
                  <a:pt x="4093" y="12084"/>
                  <a:pt x="4093" y="12144"/>
                </a:cubicBezTo>
                <a:cubicBezTo>
                  <a:pt x="4093" y="12264"/>
                  <a:pt x="4087" y="12388"/>
                  <a:pt x="4076" y="12511"/>
                </a:cubicBezTo>
                <a:cubicBezTo>
                  <a:pt x="4073" y="12542"/>
                  <a:pt x="4096" y="12568"/>
                  <a:pt x="4126" y="12571"/>
                </a:cubicBezTo>
                <a:lnTo>
                  <a:pt x="4131" y="12571"/>
                </a:lnTo>
                <a:cubicBezTo>
                  <a:pt x="4160" y="12571"/>
                  <a:pt x="4184" y="12550"/>
                  <a:pt x="4187" y="12521"/>
                </a:cubicBezTo>
                <a:cubicBezTo>
                  <a:pt x="4198" y="12395"/>
                  <a:pt x="4205" y="12268"/>
                  <a:pt x="4205" y="12144"/>
                </a:cubicBezTo>
                <a:cubicBezTo>
                  <a:pt x="4205" y="12007"/>
                  <a:pt x="4196" y="11869"/>
                  <a:pt x="4181" y="11733"/>
                </a:cubicBezTo>
                <a:cubicBezTo>
                  <a:pt x="4178" y="11706"/>
                  <a:pt x="4156" y="11684"/>
                  <a:pt x="4128" y="11684"/>
                </a:cubicBezTo>
                <a:close/>
                <a:moveTo>
                  <a:pt x="3994" y="13226"/>
                </a:moveTo>
                <a:cubicBezTo>
                  <a:pt x="3969" y="13226"/>
                  <a:pt x="3946" y="13242"/>
                  <a:pt x="3939" y="13267"/>
                </a:cubicBezTo>
                <a:cubicBezTo>
                  <a:pt x="3876" y="13504"/>
                  <a:pt x="3793" y="13750"/>
                  <a:pt x="3691" y="13997"/>
                </a:cubicBezTo>
                <a:cubicBezTo>
                  <a:pt x="3679" y="14025"/>
                  <a:pt x="3693" y="14057"/>
                  <a:pt x="3722" y="14069"/>
                </a:cubicBezTo>
                <a:cubicBezTo>
                  <a:pt x="3728" y="14072"/>
                  <a:pt x="3736" y="14073"/>
                  <a:pt x="3742" y="14073"/>
                </a:cubicBezTo>
                <a:cubicBezTo>
                  <a:pt x="3765" y="14073"/>
                  <a:pt x="3785" y="14061"/>
                  <a:pt x="3794" y="14039"/>
                </a:cubicBezTo>
                <a:cubicBezTo>
                  <a:pt x="3897" y="13788"/>
                  <a:pt x="3983" y="13538"/>
                  <a:pt x="4047" y="13296"/>
                </a:cubicBezTo>
                <a:cubicBezTo>
                  <a:pt x="4054" y="13266"/>
                  <a:pt x="4037" y="13235"/>
                  <a:pt x="4007" y="13227"/>
                </a:cubicBezTo>
                <a:cubicBezTo>
                  <a:pt x="4003" y="13226"/>
                  <a:pt x="3998" y="13226"/>
                  <a:pt x="3994" y="13226"/>
                </a:cubicBezTo>
                <a:close/>
                <a:moveTo>
                  <a:pt x="3409" y="14665"/>
                </a:moveTo>
                <a:cubicBezTo>
                  <a:pt x="3389" y="14665"/>
                  <a:pt x="3370" y="14676"/>
                  <a:pt x="3360" y="14694"/>
                </a:cubicBezTo>
                <a:cubicBezTo>
                  <a:pt x="3242" y="14913"/>
                  <a:pt x="3115" y="15131"/>
                  <a:pt x="2969" y="15362"/>
                </a:cubicBezTo>
                <a:cubicBezTo>
                  <a:pt x="2952" y="15387"/>
                  <a:pt x="2959" y="15423"/>
                  <a:pt x="2986" y="15439"/>
                </a:cubicBezTo>
                <a:cubicBezTo>
                  <a:pt x="2996" y="15444"/>
                  <a:pt x="3005" y="15447"/>
                  <a:pt x="3016" y="15447"/>
                </a:cubicBezTo>
                <a:cubicBezTo>
                  <a:pt x="3034" y="15447"/>
                  <a:pt x="3052" y="15438"/>
                  <a:pt x="3063" y="15422"/>
                </a:cubicBezTo>
                <a:cubicBezTo>
                  <a:pt x="3210" y="15189"/>
                  <a:pt x="3340" y="14968"/>
                  <a:pt x="3458" y="14747"/>
                </a:cubicBezTo>
                <a:cubicBezTo>
                  <a:pt x="3472" y="14720"/>
                  <a:pt x="3462" y="14686"/>
                  <a:pt x="3435" y="14672"/>
                </a:cubicBezTo>
                <a:cubicBezTo>
                  <a:pt x="3426" y="14667"/>
                  <a:pt x="3418" y="14665"/>
                  <a:pt x="3409" y="14665"/>
                </a:cubicBezTo>
                <a:close/>
                <a:moveTo>
                  <a:pt x="2581" y="15982"/>
                </a:moveTo>
                <a:cubicBezTo>
                  <a:pt x="2564" y="15982"/>
                  <a:pt x="2547" y="15990"/>
                  <a:pt x="2536" y="16005"/>
                </a:cubicBezTo>
                <a:cubicBezTo>
                  <a:pt x="2401" y="16195"/>
                  <a:pt x="2255" y="16394"/>
                  <a:pt x="2077" y="16631"/>
                </a:cubicBezTo>
                <a:cubicBezTo>
                  <a:pt x="2058" y="16656"/>
                  <a:pt x="2063" y="16691"/>
                  <a:pt x="2088" y="16709"/>
                </a:cubicBezTo>
                <a:cubicBezTo>
                  <a:pt x="2097" y="16716"/>
                  <a:pt x="2109" y="16721"/>
                  <a:pt x="2121" y="16721"/>
                </a:cubicBezTo>
                <a:cubicBezTo>
                  <a:pt x="2138" y="16721"/>
                  <a:pt x="2155" y="16713"/>
                  <a:pt x="2166" y="16698"/>
                </a:cubicBezTo>
                <a:cubicBezTo>
                  <a:pt x="2345" y="16460"/>
                  <a:pt x="2491" y="16260"/>
                  <a:pt x="2626" y="16069"/>
                </a:cubicBezTo>
                <a:cubicBezTo>
                  <a:pt x="2644" y="16044"/>
                  <a:pt x="2639" y="16010"/>
                  <a:pt x="2613" y="15992"/>
                </a:cubicBezTo>
                <a:cubicBezTo>
                  <a:pt x="2604" y="15985"/>
                  <a:pt x="2592" y="15982"/>
                  <a:pt x="2581" y="15982"/>
                </a:cubicBezTo>
                <a:close/>
                <a:moveTo>
                  <a:pt x="1659" y="17236"/>
                </a:moveTo>
                <a:cubicBezTo>
                  <a:pt x="1642" y="17236"/>
                  <a:pt x="1625" y="17244"/>
                  <a:pt x="1614" y="17260"/>
                </a:cubicBezTo>
                <a:cubicBezTo>
                  <a:pt x="1441" y="17511"/>
                  <a:pt x="1315" y="17728"/>
                  <a:pt x="1218" y="17941"/>
                </a:cubicBezTo>
                <a:cubicBezTo>
                  <a:pt x="1205" y="17968"/>
                  <a:pt x="1218" y="18002"/>
                  <a:pt x="1246" y="18014"/>
                </a:cubicBezTo>
                <a:cubicBezTo>
                  <a:pt x="1253" y="18018"/>
                  <a:pt x="1261" y="18019"/>
                  <a:pt x="1268" y="18019"/>
                </a:cubicBezTo>
                <a:cubicBezTo>
                  <a:pt x="1290" y="18019"/>
                  <a:pt x="1310" y="18007"/>
                  <a:pt x="1319" y="17987"/>
                </a:cubicBezTo>
                <a:cubicBezTo>
                  <a:pt x="1413" y="17780"/>
                  <a:pt x="1536" y="17569"/>
                  <a:pt x="1705" y="17323"/>
                </a:cubicBezTo>
                <a:cubicBezTo>
                  <a:pt x="1723" y="17298"/>
                  <a:pt x="1717" y="17263"/>
                  <a:pt x="1691" y="17246"/>
                </a:cubicBezTo>
                <a:cubicBezTo>
                  <a:pt x="1681" y="17239"/>
                  <a:pt x="1670" y="17236"/>
                  <a:pt x="1659" y="17236"/>
                </a:cubicBezTo>
                <a:close/>
                <a:moveTo>
                  <a:pt x="1050" y="18652"/>
                </a:moveTo>
                <a:cubicBezTo>
                  <a:pt x="1023" y="18652"/>
                  <a:pt x="999" y="18673"/>
                  <a:pt x="996" y="18700"/>
                </a:cubicBezTo>
                <a:cubicBezTo>
                  <a:pt x="984" y="18795"/>
                  <a:pt x="978" y="18893"/>
                  <a:pt x="978" y="18989"/>
                </a:cubicBezTo>
                <a:cubicBezTo>
                  <a:pt x="978" y="19154"/>
                  <a:pt x="996" y="19324"/>
                  <a:pt x="1030" y="19493"/>
                </a:cubicBezTo>
                <a:cubicBezTo>
                  <a:pt x="1035" y="19519"/>
                  <a:pt x="1058" y="19537"/>
                  <a:pt x="1084" y="19537"/>
                </a:cubicBezTo>
                <a:cubicBezTo>
                  <a:pt x="1088" y="19537"/>
                  <a:pt x="1092" y="19537"/>
                  <a:pt x="1095" y="19536"/>
                </a:cubicBezTo>
                <a:cubicBezTo>
                  <a:pt x="1125" y="19529"/>
                  <a:pt x="1144" y="19500"/>
                  <a:pt x="1139" y="19470"/>
                </a:cubicBezTo>
                <a:cubicBezTo>
                  <a:pt x="1106" y="19309"/>
                  <a:pt x="1089" y="19147"/>
                  <a:pt x="1089" y="18989"/>
                </a:cubicBezTo>
                <a:cubicBezTo>
                  <a:pt x="1089" y="18897"/>
                  <a:pt x="1095" y="18804"/>
                  <a:pt x="1106" y="18714"/>
                </a:cubicBezTo>
                <a:cubicBezTo>
                  <a:pt x="1110" y="18683"/>
                  <a:pt x="1088" y="18655"/>
                  <a:pt x="1058" y="18652"/>
                </a:cubicBezTo>
                <a:cubicBezTo>
                  <a:pt x="1055" y="18652"/>
                  <a:pt x="1053" y="18652"/>
                  <a:pt x="1050" y="18652"/>
                </a:cubicBezTo>
                <a:close/>
                <a:moveTo>
                  <a:pt x="1342" y="20158"/>
                </a:moveTo>
                <a:cubicBezTo>
                  <a:pt x="1333" y="20158"/>
                  <a:pt x="1324" y="20160"/>
                  <a:pt x="1316" y="20164"/>
                </a:cubicBezTo>
                <a:cubicBezTo>
                  <a:pt x="1290" y="20178"/>
                  <a:pt x="1278" y="20211"/>
                  <a:pt x="1292" y="20239"/>
                </a:cubicBezTo>
                <a:cubicBezTo>
                  <a:pt x="1408" y="20468"/>
                  <a:pt x="1553" y="20690"/>
                  <a:pt x="1724" y="20899"/>
                </a:cubicBezTo>
                <a:cubicBezTo>
                  <a:pt x="1735" y="20912"/>
                  <a:pt x="1751" y="20919"/>
                  <a:pt x="1767" y="20919"/>
                </a:cubicBezTo>
                <a:cubicBezTo>
                  <a:pt x="1779" y="20919"/>
                  <a:pt x="1792" y="20915"/>
                  <a:pt x="1802" y="20906"/>
                </a:cubicBezTo>
                <a:cubicBezTo>
                  <a:pt x="1826" y="20887"/>
                  <a:pt x="1829" y="20852"/>
                  <a:pt x="1810" y="20828"/>
                </a:cubicBezTo>
                <a:cubicBezTo>
                  <a:pt x="1644" y="20626"/>
                  <a:pt x="1503" y="20411"/>
                  <a:pt x="1391" y="20188"/>
                </a:cubicBezTo>
                <a:cubicBezTo>
                  <a:pt x="1381" y="20169"/>
                  <a:pt x="1362" y="20158"/>
                  <a:pt x="1342" y="20158"/>
                </a:cubicBezTo>
                <a:close/>
                <a:moveTo>
                  <a:pt x="2317" y="21356"/>
                </a:moveTo>
                <a:cubicBezTo>
                  <a:pt x="2301" y="21356"/>
                  <a:pt x="2285" y="21363"/>
                  <a:pt x="2275" y="21376"/>
                </a:cubicBezTo>
                <a:cubicBezTo>
                  <a:pt x="2255" y="21401"/>
                  <a:pt x="2258" y="21435"/>
                  <a:pt x="2283" y="21455"/>
                </a:cubicBezTo>
                <a:cubicBezTo>
                  <a:pt x="2343" y="21505"/>
                  <a:pt x="2405" y="21552"/>
                  <a:pt x="2468" y="21596"/>
                </a:cubicBezTo>
                <a:cubicBezTo>
                  <a:pt x="2617" y="21703"/>
                  <a:pt x="2776" y="21803"/>
                  <a:pt x="2938" y="21891"/>
                </a:cubicBezTo>
                <a:cubicBezTo>
                  <a:pt x="2946" y="21895"/>
                  <a:pt x="2955" y="21898"/>
                  <a:pt x="2965" y="21898"/>
                </a:cubicBezTo>
                <a:cubicBezTo>
                  <a:pt x="2984" y="21898"/>
                  <a:pt x="3003" y="21888"/>
                  <a:pt x="3014" y="21869"/>
                </a:cubicBezTo>
                <a:cubicBezTo>
                  <a:pt x="3028" y="21842"/>
                  <a:pt x="3018" y="21809"/>
                  <a:pt x="2991" y="21794"/>
                </a:cubicBezTo>
                <a:cubicBezTo>
                  <a:pt x="2833" y="21707"/>
                  <a:pt x="2678" y="21610"/>
                  <a:pt x="2533" y="21506"/>
                </a:cubicBezTo>
                <a:cubicBezTo>
                  <a:pt x="2471" y="21462"/>
                  <a:pt x="2411" y="21416"/>
                  <a:pt x="2352" y="21369"/>
                </a:cubicBezTo>
                <a:cubicBezTo>
                  <a:pt x="2342" y="21360"/>
                  <a:pt x="2330" y="21356"/>
                  <a:pt x="2317" y="21356"/>
                </a:cubicBezTo>
                <a:close/>
                <a:moveTo>
                  <a:pt x="3675" y="22101"/>
                </a:moveTo>
                <a:cubicBezTo>
                  <a:pt x="3653" y="22101"/>
                  <a:pt x="3631" y="22115"/>
                  <a:pt x="3623" y="22138"/>
                </a:cubicBezTo>
                <a:cubicBezTo>
                  <a:pt x="3613" y="22167"/>
                  <a:pt x="3628" y="22199"/>
                  <a:pt x="3657" y="22209"/>
                </a:cubicBezTo>
                <a:cubicBezTo>
                  <a:pt x="3905" y="22295"/>
                  <a:pt x="4161" y="22360"/>
                  <a:pt x="4420" y="22404"/>
                </a:cubicBezTo>
                <a:cubicBezTo>
                  <a:pt x="4423" y="22405"/>
                  <a:pt x="4425" y="22405"/>
                  <a:pt x="4428" y="22405"/>
                </a:cubicBezTo>
                <a:cubicBezTo>
                  <a:pt x="4455" y="22405"/>
                  <a:pt x="4478" y="22386"/>
                  <a:pt x="4484" y="22359"/>
                </a:cubicBezTo>
                <a:cubicBezTo>
                  <a:pt x="4489" y="22328"/>
                  <a:pt x="4468" y="22299"/>
                  <a:pt x="4438" y="22295"/>
                </a:cubicBezTo>
                <a:cubicBezTo>
                  <a:pt x="4186" y="22251"/>
                  <a:pt x="3936" y="22187"/>
                  <a:pt x="3693" y="22104"/>
                </a:cubicBezTo>
                <a:cubicBezTo>
                  <a:pt x="3687" y="22102"/>
                  <a:pt x="3681" y="22101"/>
                  <a:pt x="3675" y="22101"/>
                </a:cubicBezTo>
                <a:close/>
                <a:moveTo>
                  <a:pt x="5978" y="22297"/>
                </a:moveTo>
                <a:cubicBezTo>
                  <a:pt x="5975" y="22297"/>
                  <a:pt x="5972" y="22298"/>
                  <a:pt x="5969" y="22298"/>
                </a:cubicBezTo>
                <a:cubicBezTo>
                  <a:pt x="5723" y="22340"/>
                  <a:pt x="5471" y="22361"/>
                  <a:pt x="5218" y="22361"/>
                </a:cubicBezTo>
                <a:lnTo>
                  <a:pt x="5203" y="22361"/>
                </a:lnTo>
                <a:cubicBezTo>
                  <a:pt x="5172" y="22361"/>
                  <a:pt x="5147" y="22386"/>
                  <a:pt x="5147" y="22417"/>
                </a:cubicBezTo>
                <a:cubicBezTo>
                  <a:pt x="5147" y="22447"/>
                  <a:pt x="5172" y="22472"/>
                  <a:pt x="5203" y="22472"/>
                </a:cubicBezTo>
                <a:lnTo>
                  <a:pt x="5218" y="22472"/>
                </a:lnTo>
                <a:cubicBezTo>
                  <a:pt x="5476" y="22472"/>
                  <a:pt x="5736" y="22451"/>
                  <a:pt x="5987" y="22407"/>
                </a:cubicBezTo>
                <a:cubicBezTo>
                  <a:pt x="6017" y="22402"/>
                  <a:pt x="6038" y="22373"/>
                  <a:pt x="6033" y="22343"/>
                </a:cubicBezTo>
                <a:cubicBezTo>
                  <a:pt x="6028" y="22316"/>
                  <a:pt x="6004" y="22297"/>
                  <a:pt x="5978" y="2229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8" name="Picture 197">
            <a:extLst>
              <a:ext uri="{FF2B5EF4-FFF2-40B4-BE49-F238E27FC236}">
                <a16:creationId xmlns:a16="http://schemas.microsoft.com/office/drawing/2014/main" id="{911E6F20-B351-49BE-8E60-7554A860A1E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200" name="Picture 199">
            <a:extLst>
              <a:ext uri="{FF2B5EF4-FFF2-40B4-BE49-F238E27FC236}">
                <a16:creationId xmlns:a16="http://schemas.microsoft.com/office/drawing/2014/main" id="{07763378-69EA-4C88-8CFA-E8C4CCD3869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2823222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 name="Picture 261" descr="A picture containing person, person, standing, indoor&#10;&#10;Description automatically generated">
            <a:hlinkClick r:id="rId3"/>
            <a:extLst>
              <a:ext uri="{FF2B5EF4-FFF2-40B4-BE49-F238E27FC236}">
                <a16:creationId xmlns:a16="http://schemas.microsoft.com/office/drawing/2014/main" id="{D954CBE5-8DD5-33F7-2F6E-D6600C5FC0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6139" y="1974067"/>
            <a:ext cx="7219165" cy="4060780"/>
          </a:xfrm>
          <a:prstGeom prst="rect">
            <a:avLst/>
          </a:prstGeom>
          <a:effectLst>
            <a:softEdge rad="0"/>
          </a:effectLst>
        </p:spPr>
      </p:pic>
      <p:grpSp>
        <p:nvGrpSpPr>
          <p:cNvPr id="260" name="Group 259">
            <a:extLst>
              <a:ext uri="{FF2B5EF4-FFF2-40B4-BE49-F238E27FC236}">
                <a16:creationId xmlns:a16="http://schemas.microsoft.com/office/drawing/2014/main" id="{9807DD32-9B2F-8647-948B-606C151DF0D1}"/>
              </a:ext>
            </a:extLst>
          </p:cNvPr>
          <p:cNvGrpSpPr/>
          <p:nvPr/>
        </p:nvGrpSpPr>
        <p:grpSpPr>
          <a:xfrm rot="16200000">
            <a:off x="8064731" y="2644872"/>
            <a:ext cx="6292926" cy="2468457"/>
            <a:chOff x="-904645" y="4524357"/>
            <a:chExt cx="6292926" cy="2468457"/>
          </a:xfrm>
        </p:grpSpPr>
        <p:sp>
          <p:nvSpPr>
            <p:cNvPr id="172" name="Google Shape;756;p5">
              <a:extLst>
                <a:ext uri="{FF2B5EF4-FFF2-40B4-BE49-F238E27FC236}">
                  <a16:creationId xmlns:a16="http://schemas.microsoft.com/office/drawing/2014/main" id="{92F9582B-E099-C157-D02A-661E0E3B6256}"/>
                </a:ext>
              </a:extLst>
            </p:cNvPr>
            <p:cNvSpPr/>
            <p:nvPr/>
          </p:nvSpPr>
          <p:spPr>
            <a:xfrm rot="10800000" flipH="1">
              <a:off x="-904645" y="4524357"/>
              <a:ext cx="6263098" cy="2468457"/>
            </a:xfrm>
            <a:custGeom>
              <a:avLst/>
              <a:gdLst/>
              <a:ahLst/>
              <a:cxnLst/>
              <a:rect l="l" t="t" r="r" b="b"/>
              <a:pathLst>
                <a:path w="89395" h="35233" extrusionOk="0">
                  <a:moveTo>
                    <a:pt x="1" y="0"/>
                  </a:moveTo>
                  <a:lnTo>
                    <a:pt x="1" y="32676"/>
                  </a:lnTo>
                  <a:cubicBezTo>
                    <a:pt x="5624" y="34424"/>
                    <a:pt x="10455" y="35232"/>
                    <a:pt x="14695" y="35232"/>
                  </a:cubicBezTo>
                  <a:cubicBezTo>
                    <a:pt x="26453" y="35232"/>
                    <a:pt x="33670" y="29013"/>
                    <a:pt x="40640" y="19362"/>
                  </a:cubicBezTo>
                  <a:cubicBezTo>
                    <a:pt x="44140" y="14526"/>
                    <a:pt x="48561" y="13369"/>
                    <a:pt x="53442" y="13369"/>
                  </a:cubicBezTo>
                  <a:cubicBezTo>
                    <a:pt x="57927" y="13369"/>
                    <a:pt x="62800" y="14346"/>
                    <a:pt x="67703" y="14346"/>
                  </a:cubicBezTo>
                  <a:cubicBezTo>
                    <a:pt x="75307" y="14346"/>
                    <a:pt x="82983" y="11995"/>
                    <a:pt x="89395" y="0"/>
                  </a:cubicBezTo>
                  <a:close/>
                </a:path>
              </a:pathLst>
            </a:custGeom>
            <a:solidFill>
              <a:srgbClr val="F6F3D9">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259" name="Group 258">
              <a:extLst>
                <a:ext uri="{FF2B5EF4-FFF2-40B4-BE49-F238E27FC236}">
                  <a16:creationId xmlns:a16="http://schemas.microsoft.com/office/drawing/2014/main" id="{8CB82DEA-700E-CBA1-9252-04A3763C0882}"/>
                </a:ext>
              </a:extLst>
            </p:cNvPr>
            <p:cNvGrpSpPr/>
            <p:nvPr/>
          </p:nvGrpSpPr>
          <p:grpSpPr>
            <a:xfrm>
              <a:off x="-736377" y="4528631"/>
              <a:ext cx="6124658" cy="2464183"/>
              <a:chOff x="-736377" y="4528631"/>
              <a:chExt cx="6124658" cy="2464183"/>
            </a:xfrm>
          </p:grpSpPr>
          <p:sp>
            <p:nvSpPr>
              <p:cNvPr id="173" name="Google Shape;757;p5">
                <a:extLst>
                  <a:ext uri="{FF2B5EF4-FFF2-40B4-BE49-F238E27FC236}">
                    <a16:creationId xmlns:a16="http://schemas.microsoft.com/office/drawing/2014/main" id="{A7A9FB41-4170-ACBF-3E10-BA120ACE0F29}"/>
                  </a:ext>
                </a:extLst>
              </p:cNvPr>
              <p:cNvSpPr/>
              <p:nvPr/>
            </p:nvSpPr>
            <p:spPr>
              <a:xfrm rot="10800000" flipH="1">
                <a:off x="960919" y="6948115"/>
                <a:ext cx="183209" cy="44699"/>
              </a:xfrm>
              <a:custGeom>
                <a:avLst/>
                <a:gdLst/>
                <a:ahLst/>
                <a:cxnLst/>
                <a:rect l="l" t="t" r="r" b="b"/>
                <a:pathLst>
                  <a:path w="2615" h="638" extrusionOk="0">
                    <a:moveTo>
                      <a:pt x="0" y="0"/>
                    </a:moveTo>
                    <a:cubicBezTo>
                      <a:pt x="456" y="304"/>
                      <a:pt x="942" y="517"/>
                      <a:pt x="1459" y="608"/>
                    </a:cubicBezTo>
                    <a:cubicBezTo>
                      <a:pt x="1537" y="628"/>
                      <a:pt x="1616" y="637"/>
                      <a:pt x="1695" y="637"/>
                    </a:cubicBezTo>
                    <a:cubicBezTo>
                      <a:pt x="2102" y="637"/>
                      <a:pt x="2487" y="383"/>
                      <a:pt x="2614"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758;p5">
                <a:extLst>
                  <a:ext uri="{FF2B5EF4-FFF2-40B4-BE49-F238E27FC236}">
                    <a16:creationId xmlns:a16="http://schemas.microsoft.com/office/drawing/2014/main" id="{F88FBEF9-7215-A074-0839-76AB21B8D83C}"/>
                  </a:ext>
                </a:extLst>
              </p:cNvPr>
              <p:cNvSpPr/>
              <p:nvPr/>
            </p:nvSpPr>
            <p:spPr>
              <a:xfrm rot="10800000" flipH="1">
                <a:off x="1116385" y="6718035"/>
                <a:ext cx="278983" cy="153293"/>
              </a:xfrm>
              <a:custGeom>
                <a:avLst/>
                <a:gdLst/>
                <a:ahLst/>
                <a:cxnLst/>
                <a:rect l="l" t="t" r="r" b="b"/>
                <a:pathLst>
                  <a:path w="3982" h="2188" extrusionOk="0">
                    <a:moveTo>
                      <a:pt x="1063" y="1"/>
                    </a:moveTo>
                    <a:cubicBezTo>
                      <a:pt x="636" y="1"/>
                      <a:pt x="254" y="263"/>
                      <a:pt x="152" y="698"/>
                    </a:cubicBezTo>
                    <a:cubicBezTo>
                      <a:pt x="0" y="1215"/>
                      <a:pt x="304" y="1731"/>
                      <a:pt x="790" y="1853"/>
                    </a:cubicBezTo>
                    <a:cubicBezTo>
                      <a:pt x="1429" y="2096"/>
                      <a:pt x="2067" y="2187"/>
                      <a:pt x="2705" y="2187"/>
                    </a:cubicBezTo>
                    <a:cubicBezTo>
                      <a:pt x="3982" y="2187"/>
                      <a:pt x="3982" y="303"/>
                      <a:pt x="2705" y="303"/>
                    </a:cubicBezTo>
                    <a:cubicBezTo>
                      <a:pt x="2219" y="303"/>
                      <a:pt x="1763" y="212"/>
                      <a:pt x="1307" y="29"/>
                    </a:cubicBezTo>
                    <a:cubicBezTo>
                      <a:pt x="1225" y="10"/>
                      <a:pt x="1143"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759;p5">
                <a:extLst>
                  <a:ext uri="{FF2B5EF4-FFF2-40B4-BE49-F238E27FC236}">
                    <a16:creationId xmlns:a16="http://schemas.microsoft.com/office/drawing/2014/main" id="{8A615D0D-9272-DA8E-1780-D88D0B3CF08A}"/>
                  </a:ext>
                </a:extLst>
              </p:cNvPr>
              <p:cNvSpPr/>
              <p:nvPr/>
            </p:nvSpPr>
            <p:spPr>
              <a:xfrm rot="10800000" flipH="1">
                <a:off x="1116385" y="5387087"/>
                <a:ext cx="278983" cy="153293"/>
              </a:xfrm>
              <a:custGeom>
                <a:avLst/>
                <a:gdLst/>
                <a:ahLst/>
                <a:cxnLst/>
                <a:rect l="l" t="t" r="r" b="b"/>
                <a:pathLst>
                  <a:path w="3982" h="2188" extrusionOk="0">
                    <a:moveTo>
                      <a:pt x="1063" y="1"/>
                    </a:moveTo>
                    <a:cubicBezTo>
                      <a:pt x="636" y="1"/>
                      <a:pt x="250" y="263"/>
                      <a:pt x="122" y="698"/>
                    </a:cubicBezTo>
                    <a:cubicBezTo>
                      <a:pt x="0" y="1215"/>
                      <a:pt x="304" y="1732"/>
                      <a:pt x="790" y="1853"/>
                    </a:cubicBezTo>
                    <a:cubicBezTo>
                      <a:pt x="1398" y="2096"/>
                      <a:pt x="2067" y="2188"/>
                      <a:pt x="2705" y="2188"/>
                    </a:cubicBezTo>
                    <a:cubicBezTo>
                      <a:pt x="3982" y="2188"/>
                      <a:pt x="3982" y="303"/>
                      <a:pt x="2705" y="303"/>
                    </a:cubicBezTo>
                    <a:cubicBezTo>
                      <a:pt x="2219" y="303"/>
                      <a:pt x="1733" y="212"/>
                      <a:pt x="1307" y="30"/>
                    </a:cubicBezTo>
                    <a:cubicBezTo>
                      <a:pt x="1225" y="10"/>
                      <a:pt x="1143"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760;p5">
                <a:extLst>
                  <a:ext uri="{FF2B5EF4-FFF2-40B4-BE49-F238E27FC236}">
                    <a16:creationId xmlns:a16="http://schemas.microsoft.com/office/drawing/2014/main" id="{0BE2B1D7-15D2-114F-494F-16D9721A275C}"/>
                  </a:ext>
                </a:extLst>
              </p:cNvPr>
              <p:cNvSpPr/>
              <p:nvPr/>
            </p:nvSpPr>
            <p:spPr>
              <a:xfrm rot="10800000" flipH="1">
                <a:off x="1304568" y="5714692"/>
                <a:ext cx="197852" cy="273168"/>
              </a:xfrm>
              <a:custGeom>
                <a:avLst/>
                <a:gdLst/>
                <a:ahLst/>
                <a:cxnLst/>
                <a:rect l="l" t="t" r="r" b="b"/>
                <a:pathLst>
                  <a:path w="2824" h="3899" extrusionOk="0">
                    <a:moveTo>
                      <a:pt x="1659" y="0"/>
                    </a:moveTo>
                    <a:cubicBezTo>
                      <a:pt x="1282" y="0"/>
                      <a:pt x="912" y="203"/>
                      <a:pt x="779" y="672"/>
                    </a:cubicBezTo>
                    <a:cubicBezTo>
                      <a:pt x="597" y="1371"/>
                      <a:pt x="414" y="2040"/>
                      <a:pt x="202" y="2739"/>
                    </a:cubicBezTo>
                    <a:cubicBezTo>
                      <a:pt x="0" y="3434"/>
                      <a:pt x="582" y="3899"/>
                      <a:pt x="1149" y="3899"/>
                    </a:cubicBezTo>
                    <a:cubicBezTo>
                      <a:pt x="1524" y="3899"/>
                      <a:pt x="1893" y="3696"/>
                      <a:pt x="2025" y="3225"/>
                    </a:cubicBezTo>
                    <a:cubicBezTo>
                      <a:pt x="2238" y="2556"/>
                      <a:pt x="2421" y="1857"/>
                      <a:pt x="2603" y="1188"/>
                    </a:cubicBezTo>
                    <a:cubicBezTo>
                      <a:pt x="2823" y="472"/>
                      <a:pt x="2234" y="0"/>
                      <a:pt x="165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761;p5">
                <a:extLst>
                  <a:ext uri="{FF2B5EF4-FFF2-40B4-BE49-F238E27FC236}">
                    <a16:creationId xmlns:a16="http://schemas.microsoft.com/office/drawing/2014/main" id="{D6E91F6A-D299-09FF-B114-04AA338AAC36}"/>
                  </a:ext>
                </a:extLst>
              </p:cNvPr>
              <p:cNvSpPr/>
              <p:nvPr/>
            </p:nvSpPr>
            <p:spPr>
              <a:xfrm rot="10800000" flipH="1">
                <a:off x="1436703" y="6221373"/>
                <a:ext cx="265251" cy="142014"/>
              </a:xfrm>
              <a:custGeom>
                <a:avLst/>
                <a:gdLst/>
                <a:ahLst/>
                <a:cxnLst/>
                <a:rect l="l" t="t" r="r" b="b"/>
                <a:pathLst>
                  <a:path w="3786" h="2027" extrusionOk="0">
                    <a:moveTo>
                      <a:pt x="2172" y="1"/>
                    </a:moveTo>
                    <a:cubicBezTo>
                      <a:pt x="1697" y="1"/>
                      <a:pt x="1222" y="62"/>
                      <a:pt x="747" y="165"/>
                    </a:cubicBezTo>
                    <a:cubicBezTo>
                      <a:pt x="352" y="257"/>
                      <a:pt x="109" y="591"/>
                      <a:pt x="79" y="986"/>
                    </a:cubicBezTo>
                    <a:cubicBezTo>
                      <a:pt x="0" y="1563"/>
                      <a:pt x="441" y="2026"/>
                      <a:pt x="973" y="2026"/>
                    </a:cubicBezTo>
                    <a:cubicBezTo>
                      <a:pt x="1058" y="2026"/>
                      <a:pt x="1146" y="2014"/>
                      <a:pt x="1234" y="1989"/>
                    </a:cubicBezTo>
                    <a:cubicBezTo>
                      <a:pt x="1587" y="1930"/>
                      <a:pt x="1940" y="1897"/>
                      <a:pt x="2285" y="1897"/>
                    </a:cubicBezTo>
                    <a:cubicBezTo>
                      <a:pt x="2475" y="1897"/>
                      <a:pt x="2662" y="1907"/>
                      <a:pt x="2845" y="1928"/>
                    </a:cubicBezTo>
                    <a:cubicBezTo>
                      <a:pt x="2861" y="1929"/>
                      <a:pt x="2877" y="1930"/>
                      <a:pt x="2894" y="1930"/>
                    </a:cubicBezTo>
                    <a:cubicBezTo>
                      <a:pt x="3388" y="1930"/>
                      <a:pt x="3786" y="1486"/>
                      <a:pt x="3757" y="986"/>
                    </a:cubicBezTo>
                    <a:cubicBezTo>
                      <a:pt x="3786" y="486"/>
                      <a:pt x="3388" y="42"/>
                      <a:pt x="2894" y="42"/>
                    </a:cubicBezTo>
                    <a:cubicBezTo>
                      <a:pt x="2877" y="42"/>
                      <a:pt x="2861" y="43"/>
                      <a:pt x="2845" y="44"/>
                    </a:cubicBezTo>
                    <a:cubicBezTo>
                      <a:pt x="2621" y="15"/>
                      <a:pt x="2396" y="1"/>
                      <a:pt x="2172"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762;p5">
                <a:extLst>
                  <a:ext uri="{FF2B5EF4-FFF2-40B4-BE49-F238E27FC236}">
                    <a16:creationId xmlns:a16="http://schemas.microsoft.com/office/drawing/2014/main" id="{8DC0BBFD-C811-03DC-7F22-482CFACE7052}"/>
                  </a:ext>
                </a:extLst>
              </p:cNvPr>
              <p:cNvSpPr/>
              <p:nvPr/>
            </p:nvSpPr>
            <p:spPr>
              <a:xfrm rot="10800000" flipH="1">
                <a:off x="1567857" y="5921863"/>
                <a:ext cx="202336" cy="153714"/>
              </a:xfrm>
              <a:custGeom>
                <a:avLst/>
                <a:gdLst/>
                <a:ahLst/>
                <a:cxnLst/>
                <a:rect l="l" t="t" r="r" b="b"/>
                <a:pathLst>
                  <a:path w="2888" h="2194" extrusionOk="0">
                    <a:moveTo>
                      <a:pt x="1038" y="0"/>
                    </a:moveTo>
                    <a:cubicBezTo>
                      <a:pt x="622" y="0"/>
                      <a:pt x="252" y="282"/>
                      <a:pt x="152" y="708"/>
                    </a:cubicBezTo>
                    <a:cubicBezTo>
                      <a:pt x="0" y="1194"/>
                      <a:pt x="304" y="1711"/>
                      <a:pt x="790" y="1863"/>
                    </a:cubicBezTo>
                    <a:cubicBezTo>
                      <a:pt x="1064" y="1954"/>
                      <a:pt x="1307" y="2076"/>
                      <a:pt x="1581" y="2167"/>
                    </a:cubicBezTo>
                    <a:cubicBezTo>
                      <a:pt x="1658" y="2185"/>
                      <a:pt x="1735" y="2194"/>
                      <a:pt x="1811" y="2194"/>
                    </a:cubicBezTo>
                    <a:cubicBezTo>
                      <a:pt x="2243" y="2194"/>
                      <a:pt x="2637" y="1912"/>
                      <a:pt x="2766" y="1498"/>
                    </a:cubicBezTo>
                    <a:cubicBezTo>
                      <a:pt x="2888" y="981"/>
                      <a:pt x="2584" y="465"/>
                      <a:pt x="2097" y="343"/>
                    </a:cubicBezTo>
                    <a:cubicBezTo>
                      <a:pt x="1824" y="252"/>
                      <a:pt x="1581" y="130"/>
                      <a:pt x="1307" y="39"/>
                    </a:cubicBezTo>
                    <a:cubicBezTo>
                      <a:pt x="1217" y="13"/>
                      <a:pt x="1126" y="0"/>
                      <a:pt x="103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763;p5">
                <a:extLst>
                  <a:ext uri="{FF2B5EF4-FFF2-40B4-BE49-F238E27FC236}">
                    <a16:creationId xmlns:a16="http://schemas.microsoft.com/office/drawing/2014/main" id="{D44091F5-1C56-4608-45A3-E489BB37D20E}"/>
                  </a:ext>
                </a:extLst>
              </p:cNvPr>
              <p:cNvSpPr/>
              <p:nvPr/>
            </p:nvSpPr>
            <p:spPr>
              <a:xfrm rot="10800000" flipH="1">
                <a:off x="1963912" y="6886812"/>
                <a:ext cx="132135" cy="106002"/>
              </a:xfrm>
              <a:custGeom>
                <a:avLst/>
                <a:gdLst/>
                <a:ahLst/>
                <a:cxnLst/>
                <a:rect l="l" t="t" r="r" b="b"/>
                <a:pathLst>
                  <a:path w="1886" h="1513" extrusionOk="0">
                    <a:moveTo>
                      <a:pt x="1" y="0"/>
                    </a:moveTo>
                    <a:lnTo>
                      <a:pt x="1" y="578"/>
                    </a:lnTo>
                    <a:cubicBezTo>
                      <a:pt x="1" y="1201"/>
                      <a:pt x="472" y="1513"/>
                      <a:pt x="943" y="1513"/>
                    </a:cubicBezTo>
                    <a:cubicBezTo>
                      <a:pt x="1414" y="1513"/>
                      <a:pt x="1885" y="1201"/>
                      <a:pt x="1885" y="578"/>
                    </a:cubicBezTo>
                    <a:lnTo>
                      <a:pt x="1885"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764;p5">
                <a:extLst>
                  <a:ext uri="{FF2B5EF4-FFF2-40B4-BE49-F238E27FC236}">
                    <a16:creationId xmlns:a16="http://schemas.microsoft.com/office/drawing/2014/main" id="{4D1CC791-7CD8-D41C-3D05-0E407FC5C331}"/>
                  </a:ext>
                </a:extLst>
              </p:cNvPr>
              <p:cNvSpPr/>
              <p:nvPr/>
            </p:nvSpPr>
            <p:spPr>
              <a:xfrm rot="10800000" flipH="1">
                <a:off x="903329" y="5616327"/>
                <a:ext cx="274148" cy="168847"/>
              </a:xfrm>
              <a:custGeom>
                <a:avLst/>
                <a:gdLst/>
                <a:ahLst/>
                <a:cxnLst/>
                <a:rect l="l" t="t" r="r" b="b"/>
                <a:pathLst>
                  <a:path w="3913" h="2410" extrusionOk="0">
                    <a:moveTo>
                      <a:pt x="1393" y="1"/>
                    </a:moveTo>
                    <a:cubicBezTo>
                      <a:pt x="644" y="1"/>
                      <a:pt x="1" y="969"/>
                      <a:pt x="701" y="1669"/>
                    </a:cubicBezTo>
                    <a:cubicBezTo>
                      <a:pt x="1157" y="2034"/>
                      <a:pt x="1704" y="2277"/>
                      <a:pt x="2281" y="2368"/>
                    </a:cubicBezTo>
                    <a:cubicBezTo>
                      <a:pt x="2385" y="2396"/>
                      <a:pt x="2484" y="2409"/>
                      <a:pt x="2576" y="2409"/>
                    </a:cubicBezTo>
                    <a:cubicBezTo>
                      <a:pt x="3597" y="2409"/>
                      <a:pt x="3912" y="851"/>
                      <a:pt x="2798" y="545"/>
                    </a:cubicBezTo>
                    <a:cubicBezTo>
                      <a:pt x="2616" y="484"/>
                      <a:pt x="2433" y="454"/>
                      <a:pt x="2281" y="393"/>
                    </a:cubicBezTo>
                    <a:lnTo>
                      <a:pt x="2129" y="332"/>
                    </a:lnTo>
                    <a:cubicBezTo>
                      <a:pt x="2099" y="332"/>
                      <a:pt x="2068" y="302"/>
                      <a:pt x="2068" y="302"/>
                    </a:cubicBezTo>
                    <a:cubicBezTo>
                      <a:pt x="1857" y="90"/>
                      <a:pt x="1620" y="1"/>
                      <a:pt x="139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1" name="Google Shape;765;p5">
                <a:extLst>
                  <a:ext uri="{FF2B5EF4-FFF2-40B4-BE49-F238E27FC236}">
                    <a16:creationId xmlns:a16="http://schemas.microsoft.com/office/drawing/2014/main" id="{A0505B69-6FB8-95E4-B760-82CFB9E591BD}"/>
                  </a:ext>
                </a:extLst>
              </p:cNvPr>
              <p:cNvSpPr/>
              <p:nvPr/>
            </p:nvSpPr>
            <p:spPr>
              <a:xfrm rot="10800000" flipH="1">
                <a:off x="1060896" y="6073474"/>
                <a:ext cx="296148" cy="329777"/>
              </a:xfrm>
              <a:custGeom>
                <a:avLst/>
                <a:gdLst/>
                <a:ahLst/>
                <a:cxnLst/>
                <a:rect l="l" t="t" r="r" b="b"/>
                <a:pathLst>
                  <a:path w="4227" h="4707" extrusionOk="0">
                    <a:moveTo>
                      <a:pt x="3200" y="1"/>
                    </a:moveTo>
                    <a:cubicBezTo>
                      <a:pt x="2970" y="1"/>
                      <a:pt x="2744" y="97"/>
                      <a:pt x="2585" y="278"/>
                    </a:cubicBezTo>
                    <a:cubicBezTo>
                      <a:pt x="1734" y="1373"/>
                      <a:pt x="579" y="2163"/>
                      <a:pt x="184" y="3531"/>
                    </a:cubicBezTo>
                    <a:cubicBezTo>
                      <a:pt x="1" y="4245"/>
                      <a:pt x="591" y="4706"/>
                      <a:pt x="1162" y="4706"/>
                    </a:cubicBezTo>
                    <a:cubicBezTo>
                      <a:pt x="1538" y="4706"/>
                      <a:pt x="1906" y="4506"/>
                      <a:pt x="2038" y="4048"/>
                    </a:cubicBezTo>
                    <a:cubicBezTo>
                      <a:pt x="2099" y="3804"/>
                      <a:pt x="2221" y="3561"/>
                      <a:pt x="2373" y="3348"/>
                    </a:cubicBezTo>
                    <a:cubicBezTo>
                      <a:pt x="2798" y="2710"/>
                      <a:pt x="3467" y="2224"/>
                      <a:pt x="3953" y="1646"/>
                    </a:cubicBezTo>
                    <a:cubicBezTo>
                      <a:pt x="4105" y="1433"/>
                      <a:pt x="4196" y="1190"/>
                      <a:pt x="4227" y="947"/>
                    </a:cubicBezTo>
                    <a:cubicBezTo>
                      <a:pt x="4227" y="765"/>
                      <a:pt x="4166" y="582"/>
                      <a:pt x="4075" y="430"/>
                    </a:cubicBezTo>
                    <a:cubicBezTo>
                      <a:pt x="4014" y="400"/>
                      <a:pt x="3984" y="339"/>
                      <a:pt x="3923" y="278"/>
                    </a:cubicBezTo>
                    <a:cubicBezTo>
                      <a:pt x="3892" y="248"/>
                      <a:pt x="3832" y="218"/>
                      <a:pt x="3801" y="187"/>
                    </a:cubicBezTo>
                    <a:cubicBezTo>
                      <a:pt x="3680" y="96"/>
                      <a:pt x="3558" y="66"/>
                      <a:pt x="3437" y="35"/>
                    </a:cubicBezTo>
                    <a:cubicBezTo>
                      <a:pt x="3359" y="12"/>
                      <a:pt x="3279" y="1"/>
                      <a:pt x="3200"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766;p5">
                <a:extLst>
                  <a:ext uri="{FF2B5EF4-FFF2-40B4-BE49-F238E27FC236}">
                    <a16:creationId xmlns:a16="http://schemas.microsoft.com/office/drawing/2014/main" id="{9F7F02EF-106D-9B32-485C-893AB4F7CE69}"/>
                  </a:ext>
                </a:extLst>
              </p:cNvPr>
              <p:cNvSpPr/>
              <p:nvPr/>
            </p:nvSpPr>
            <p:spPr>
              <a:xfrm rot="10800000" flipH="1">
                <a:off x="771405" y="6513597"/>
                <a:ext cx="323752" cy="173191"/>
              </a:xfrm>
              <a:custGeom>
                <a:avLst/>
                <a:gdLst/>
                <a:ahLst/>
                <a:cxnLst/>
                <a:rect l="l" t="t" r="r" b="b"/>
                <a:pathLst>
                  <a:path w="4621" h="2472" extrusionOk="0">
                    <a:moveTo>
                      <a:pt x="1036" y="0"/>
                    </a:moveTo>
                    <a:cubicBezTo>
                      <a:pt x="620" y="0"/>
                      <a:pt x="247" y="277"/>
                      <a:pt x="122" y="678"/>
                    </a:cubicBezTo>
                    <a:cubicBezTo>
                      <a:pt x="0" y="1195"/>
                      <a:pt x="304" y="1711"/>
                      <a:pt x="790" y="1863"/>
                    </a:cubicBezTo>
                    <a:cubicBezTo>
                      <a:pt x="1611" y="2198"/>
                      <a:pt x="2492" y="2411"/>
                      <a:pt x="3404" y="2471"/>
                    </a:cubicBezTo>
                    <a:cubicBezTo>
                      <a:pt x="3414" y="2472"/>
                      <a:pt x="3424" y="2472"/>
                      <a:pt x="3433" y="2472"/>
                    </a:cubicBezTo>
                    <a:cubicBezTo>
                      <a:pt x="4620" y="2472"/>
                      <a:pt x="4610" y="617"/>
                      <a:pt x="3404" y="587"/>
                    </a:cubicBezTo>
                    <a:cubicBezTo>
                      <a:pt x="2675" y="526"/>
                      <a:pt x="1976" y="313"/>
                      <a:pt x="1307" y="40"/>
                    </a:cubicBezTo>
                    <a:cubicBezTo>
                      <a:pt x="1216" y="13"/>
                      <a:pt x="1125" y="0"/>
                      <a:pt x="1036"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767;p5">
                <a:extLst>
                  <a:ext uri="{FF2B5EF4-FFF2-40B4-BE49-F238E27FC236}">
                    <a16:creationId xmlns:a16="http://schemas.microsoft.com/office/drawing/2014/main" id="{3DE676FD-74BF-52BC-064F-B2B3CDAD0121}"/>
                  </a:ext>
                </a:extLst>
              </p:cNvPr>
              <p:cNvSpPr/>
              <p:nvPr/>
            </p:nvSpPr>
            <p:spPr>
              <a:xfrm rot="10800000" flipH="1">
                <a:off x="3723703" y="6073474"/>
                <a:ext cx="295307" cy="329777"/>
              </a:xfrm>
              <a:custGeom>
                <a:avLst/>
                <a:gdLst/>
                <a:ahLst/>
                <a:cxnLst/>
                <a:rect l="l" t="t" r="r" b="b"/>
                <a:pathLst>
                  <a:path w="4215" h="4707" extrusionOk="0">
                    <a:moveTo>
                      <a:pt x="3218" y="1"/>
                    </a:moveTo>
                    <a:cubicBezTo>
                      <a:pt x="2988" y="1"/>
                      <a:pt x="2762" y="97"/>
                      <a:pt x="2603" y="278"/>
                    </a:cubicBezTo>
                    <a:cubicBezTo>
                      <a:pt x="1722" y="1342"/>
                      <a:pt x="597" y="2163"/>
                      <a:pt x="202" y="3531"/>
                    </a:cubicBezTo>
                    <a:cubicBezTo>
                      <a:pt x="1" y="4245"/>
                      <a:pt x="583" y="4706"/>
                      <a:pt x="1151" y="4706"/>
                    </a:cubicBezTo>
                    <a:cubicBezTo>
                      <a:pt x="1526" y="4706"/>
                      <a:pt x="1893" y="4506"/>
                      <a:pt x="2026" y="4048"/>
                    </a:cubicBezTo>
                    <a:cubicBezTo>
                      <a:pt x="2087" y="3804"/>
                      <a:pt x="2208" y="3561"/>
                      <a:pt x="2360" y="3348"/>
                    </a:cubicBezTo>
                    <a:cubicBezTo>
                      <a:pt x="2786" y="2710"/>
                      <a:pt x="3455" y="2224"/>
                      <a:pt x="3941" y="1646"/>
                    </a:cubicBezTo>
                    <a:cubicBezTo>
                      <a:pt x="4093" y="1433"/>
                      <a:pt x="4184" y="1190"/>
                      <a:pt x="4214" y="947"/>
                    </a:cubicBezTo>
                    <a:cubicBezTo>
                      <a:pt x="4214" y="765"/>
                      <a:pt x="4154" y="582"/>
                      <a:pt x="4062" y="430"/>
                    </a:cubicBezTo>
                    <a:cubicBezTo>
                      <a:pt x="4032" y="400"/>
                      <a:pt x="3971" y="339"/>
                      <a:pt x="3941" y="278"/>
                    </a:cubicBezTo>
                    <a:cubicBezTo>
                      <a:pt x="3880" y="248"/>
                      <a:pt x="3850" y="218"/>
                      <a:pt x="3789" y="157"/>
                    </a:cubicBezTo>
                    <a:cubicBezTo>
                      <a:pt x="3698" y="96"/>
                      <a:pt x="3576" y="66"/>
                      <a:pt x="3455" y="35"/>
                    </a:cubicBezTo>
                    <a:cubicBezTo>
                      <a:pt x="3377" y="12"/>
                      <a:pt x="3297" y="1"/>
                      <a:pt x="3218"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768;p5">
                <a:extLst>
                  <a:ext uri="{FF2B5EF4-FFF2-40B4-BE49-F238E27FC236}">
                    <a16:creationId xmlns:a16="http://schemas.microsoft.com/office/drawing/2014/main" id="{26B497FF-D042-AC6D-FED2-E632FC181F6C}"/>
                  </a:ext>
                </a:extLst>
              </p:cNvPr>
              <p:cNvSpPr/>
              <p:nvPr/>
            </p:nvSpPr>
            <p:spPr>
              <a:xfrm rot="10800000" flipH="1">
                <a:off x="3622815" y="6948115"/>
                <a:ext cx="183209" cy="44699"/>
              </a:xfrm>
              <a:custGeom>
                <a:avLst/>
                <a:gdLst/>
                <a:ahLst/>
                <a:cxnLst/>
                <a:rect l="l" t="t" r="r" b="b"/>
                <a:pathLst>
                  <a:path w="2615" h="638" extrusionOk="0">
                    <a:moveTo>
                      <a:pt x="1" y="0"/>
                    </a:moveTo>
                    <a:cubicBezTo>
                      <a:pt x="457" y="304"/>
                      <a:pt x="943" y="517"/>
                      <a:pt x="1460" y="608"/>
                    </a:cubicBezTo>
                    <a:cubicBezTo>
                      <a:pt x="1538" y="628"/>
                      <a:pt x="1617" y="637"/>
                      <a:pt x="1695" y="637"/>
                    </a:cubicBezTo>
                    <a:cubicBezTo>
                      <a:pt x="2103" y="637"/>
                      <a:pt x="2487" y="383"/>
                      <a:pt x="2615"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769;p5">
                <a:extLst>
                  <a:ext uri="{FF2B5EF4-FFF2-40B4-BE49-F238E27FC236}">
                    <a16:creationId xmlns:a16="http://schemas.microsoft.com/office/drawing/2014/main" id="{C2282913-D99B-CB44-D3F1-0B43220AFFDE}"/>
                  </a:ext>
                </a:extLst>
              </p:cNvPr>
              <p:cNvSpPr/>
              <p:nvPr/>
            </p:nvSpPr>
            <p:spPr>
              <a:xfrm rot="10800000" flipH="1">
                <a:off x="4108407" y="6435199"/>
                <a:ext cx="259856" cy="255232"/>
              </a:xfrm>
              <a:custGeom>
                <a:avLst/>
                <a:gdLst/>
                <a:ahLst/>
                <a:cxnLst/>
                <a:rect l="l" t="t" r="r" b="b"/>
                <a:pathLst>
                  <a:path w="3709" h="3643" extrusionOk="0">
                    <a:moveTo>
                      <a:pt x="2432" y="1"/>
                    </a:moveTo>
                    <a:cubicBezTo>
                      <a:pt x="1641" y="1"/>
                      <a:pt x="882" y="365"/>
                      <a:pt x="426" y="1034"/>
                    </a:cubicBezTo>
                    <a:cubicBezTo>
                      <a:pt x="0" y="1703"/>
                      <a:pt x="61" y="2554"/>
                      <a:pt x="547" y="3192"/>
                    </a:cubicBezTo>
                    <a:cubicBezTo>
                      <a:pt x="732" y="3480"/>
                      <a:pt x="1042" y="3642"/>
                      <a:pt x="1365" y="3642"/>
                    </a:cubicBezTo>
                    <a:cubicBezTo>
                      <a:pt x="1519" y="3642"/>
                      <a:pt x="1676" y="3605"/>
                      <a:pt x="1824" y="3526"/>
                    </a:cubicBezTo>
                    <a:cubicBezTo>
                      <a:pt x="2280" y="3253"/>
                      <a:pt x="2432" y="2675"/>
                      <a:pt x="2189" y="2219"/>
                    </a:cubicBezTo>
                    <a:cubicBezTo>
                      <a:pt x="2128" y="2159"/>
                      <a:pt x="2067" y="1976"/>
                      <a:pt x="2128" y="1885"/>
                    </a:cubicBezTo>
                    <a:cubicBezTo>
                      <a:pt x="2151" y="1870"/>
                      <a:pt x="2177" y="1864"/>
                      <a:pt x="2205" y="1864"/>
                    </a:cubicBezTo>
                    <a:cubicBezTo>
                      <a:pt x="2289" y="1864"/>
                      <a:pt x="2386" y="1915"/>
                      <a:pt x="2432" y="1915"/>
                    </a:cubicBezTo>
                    <a:cubicBezTo>
                      <a:pt x="3708" y="1915"/>
                      <a:pt x="3708" y="1"/>
                      <a:pt x="2432"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770;p5">
                <a:extLst>
                  <a:ext uri="{FF2B5EF4-FFF2-40B4-BE49-F238E27FC236}">
                    <a16:creationId xmlns:a16="http://schemas.microsoft.com/office/drawing/2014/main" id="{D95278B0-A69A-AC51-B30B-080E3C83FCF6}"/>
                  </a:ext>
                </a:extLst>
              </p:cNvPr>
              <p:cNvSpPr/>
              <p:nvPr/>
            </p:nvSpPr>
            <p:spPr>
              <a:xfrm rot="10800000" flipH="1">
                <a:off x="2756091" y="6454396"/>
                <a:ext cx="257754" cy="255232"/>
              </a:xfrm>
              <a:custGeom>
                <a:avLst/>
                <a:gdLst/>
                <a:ahLst/>
                <a:cxnLst/>
                <a:rect l="l" t="t" r="r" b="b"/>
                <a:pathLst>
                  <a:path w="3679" h="3643" extrusionOk="0">
                    <a:moveTo>
                      <a:pt x="2432" y="1"/>
                    </a:moveTo>
                    <a:cubicBezTo>
                      <a:pt x="1612" y="1"/>
                      <a:pt x="852" y="366"/>
                      <a:pt x="396" y="1034"/>
                    </a:cubicBezTo>
                    <a:cubicBezTo>
                      <a:pt x="1" y="1703"/>
                      <a:pt x="31" y="2554"/>
                      <a:pt x="518" y="3192"/>
                    </a:cubicBezTo>
                    <a:cubicBezTo>
                      <a:pt x="703" y="3480"/>
                      <a:pt x="1026" y="3643"/>
                      <a:pt x="1358" y="3643"/>
                    </a:cubicBezTo>
                    <a:cubicBezTo>
                      <a:pt x="1517" y="3643"/>
                      <a:pt x="1677" y="3606"/>
                      <a:pt x="1825" y="3527"/>
                    </a:cubicBezTo>
                    <a:cubicBezTo>
                      <a:pt x="2280" y="3253"/>
                      <a:pt x="2432" y="2676"/>
                      <a:pt x="2159" y="2220"/>
                    </a:cubicBezTo>
                    <a:cubicBezTo>
                      <a:pt x="2129" y="2159"/>
                      <a:pt x="2037" y="1977"/>
                      <a:pt x="2129" y="1916"/>
                    </a:cubicBezTo>
                    <a:cubicBezTo>
                      <a:pt x="2159" y="1885"/>
                      <a:pt x="2193" y="1875"/>
                      <a:pt x="2228" y="1875"/>
                    </a:cubicBezTo>
                    <a:cubicBezTo>
                      <a:pt x="2297" y="1875"/>
                      <a:pt x="2372" y="1916"/>
                      <a:pt x="2432" y="1916"/>
                    </a:cubicBezTo>
                    <a:cubicBezTo>
                      <a:pt x="3679" y="1916"/>
                      <a:pt x="3679" y="1"/>
                      <a:pt x="2432"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771;p5">
                <a:extLst>
                  <a:ext uri="{FF2B5EF4-FFF2-40B4-BE49-F238E27FC236}">
                    <a16:creationId xmlns:a16="http://schemas.microsoft.com/office/drawing/2014/main" id="{0B0F81E2-61FA-14D0-BB92-37F5D17F5F9E}"/>
                  </a:ext>
                </a:extLst>
              </p:cNvPr>
              <p:cNvSpPr/>
              <p:nvPr/>
            </p:nvSpPr>
            <p:spPr>
              <a:xfrm rot="10800000" flipH="1">
                <a:off x="1414494" y="6444447"/>
                <a:ext cx="259856" cy="256633"/>
              </a:xfrm>
              <a:custGeom>
                <a:avLst/>
                <a:gdLst/>
                <a:ahLst/>
                <a:cxnLst/>
                <a:rect l="l" t="t" r="r" b="b"/>
                <a:pathLst>
                  <a:path w="3709" h="3663" extrusionOk="0">
                    <a:moveTo>
                      <a:pt x="2432" y="1"/>
                    </a:moveTo>
                    <a:cubicBezTo>
                      <a:pt x="1642" y="1"/>
                      <a:pt x="882" y="365"/>
                      <a:pt x="426" y="1034"/>
                    </a:cubicBezTo>
                    <a:cubicBezTo>
                      <a:pt x="1" y="1703"/>
                      <a:pt x="61" y="2554"/>
                      <a:pt x="548" y="3192"/>
                    </a:cubicBezTo>
                    <a:cubicBezTo>
                      <a:pt x="709" y="3494"/>
                      <a:pt x="1016" y="3663"/>
                      <a:pt x="1338" y="3663"/>
                    </a:cubicBezTo>
                    <a:cubicBezTo>
                      <a:pt x="1502" y="3663"/>
                      <a:pt x="1670" y="3619"/>
                      <a:pt x="1824" y="3526"/>
                    </a:cubicBezTo>
                    <a:cubicBezTo>
                      <a:pt x="2280" y="3253"/>
                      <a:pt x="2432" y="2675"/>
                      <a:pt x="2189" y="2219"/>
                    </a:cubicBezTo>
                    <a:cubicBezTo>
                      <a:pt x="2128" y="2189"/>
                      <a:pt x="2037" y="2007"/>
                      <a:pt x="2128" y="1915"/>
                    </a:cubicBezTo>
                    <a:cubicBezTo>
                      <a:pt x="2159" y="1885"/>
                      <a:pt x="2196" y="1875"/>
                      <a:pt x="2234" y="1875"/>
                    </a:cubicBezTo>
                    <a:cubicBezTo>
                      <a:pt x="2311" y="1875"/>
                      <a:pt x="2392" y="1915"/>
                      <a:pt x="2432" y="1915"/>
                    </a:cubicBezTo>
                    <a:cubicBezTo>
                      <a:pt x="3709" y="1915"/>
                      <a:pt x="3709" y="1"/>
                      <a:pt x="2432"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772;p5">
                <a:extLst>
                  <a:ext uri="{FF2B5EF4-FFF2-40B4-BE49-F238E27FC236}">
                    <a16:creationId xmlns:a16="http://schemas.microsoft.com/office/drawing/2014/main" id="{8D16BE85-C098-9CB9-6D92-E174B5EFA66F}"/>
                  </a:ext>
                </a:extLst>
              </p:cNvPr>
              <p:cNvSpPr/>
              <p:nvPr/>
            </p:nvSpPr>
            <p:spPr>
              <a:xfrm rot="10800000" flipH="1">
                <a:off x="47325" y="6444447"/>
                <a:ext cx="259856" cy="256633"/>
              </a:xfrm>
              <a:custGeom>
                <a:avLst/>
                <a:gdLst/>
                <a:ahLst/>
                <a:cxnLst/>
                <a:rect l="l" t="t" r="r" b="b"/>
                <a:pathLst>
                  <a:path w="3709" h="3663" extrusionOk="0">
                    <a:moveTo>
                      <a:pt x="2432" y="1"/>
                    </a:moveTo>
                    <a:cubicBezTo>
                      <a:pt x="1642" y="1"/>
                      <a:pt x="882" y="365"/>
                      <a:pt x="426" y="1034"/>
                    </a:cubicBezTo>
                    <a:cubicBezTo>
                      <a:pt x="0" y="1703"/>
                      <a:pt x="61" y="2554"/>
                      <a:pt x="548" y="3192"/>
                    </a:cubicBezTo>
                    <a:cubicBezTo>
                      <a:pt x="729" y="3494"/>
                      <a:pt x="1030" y="3663"/>
                      <a:pt x="1345" y="3663"/>
                    </a:cubicBezTo>
                    <a:cubicBezTo>
                      <a:pt x="1506" y="3663"/>
                      <a:pt x="1670" y="3619"/>
                      <a:pt x="1824" y="3526"/>
                    </a:cubicBezTo>
                    <a:cubicBezTo>
                      <a:pt x="2280" y="3253"/>
                      <a:pt x="2432" y="2675"/>
                      <a:pt x="2189" y="2219"/>
                    </a:cubicBezTo>
                    <a:cubicBezTo>
                      <a:pt x="2128" y="2189"/>
                      <a:pt x="2067" y="2007"/>
                      <a:pt x="2128" y="1915"/>
                    </a:cubicBezTo>
                    <a:cubicBezTo>
                      <a:pt x="2159" y="1885"/>
                      <a:pt x="2196" y="1875"/>
                      <a:pt x="2234" y="1875"/>
                    </a:cubicBezTo>
                    <a:cubicBezTo>
                      <a:pt x="2311" y="1875"/>
                      <a:pt x="2392" y="1915"/>
                      <a:pt x="2432" y="1915"/>
                    </a:cubicBezTo>
                    <a:cubicBezTo>
                      <a:pt x="3709" y="1915"/>
                      <a:pt x="3709" y="1"/>
                      <a:pt x="2432"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773;p5">
                <a:extLst>
                  <a:ext uri="{FF2B5EF4-FFF2-40B4-BE49-F238E27FC236}">
                    <a16:creationId xmlns:a16="http://schemas.microsoft.com/office/drawing/2014/main" id="{5F47FE2D-B512-B99E-D219-972C81E8988E}"/>
                  </a:ext>
                </a:extLst>
              </p:cNvPr>
              <p:cNvSpPr/>
              <p:nvPr/>
            </p:nvSpPr>
            <p:spPr>
              <a:xfrm rot="10800000" flipH="1">
                <a:off x="1388922" y="5123378"/>
                <a:ext cx="257754" cy="255232"/>
              </a:xfrm>
              <a:custGeom>
                <a:avLst/>
                <a:gdLst/>
                <a:ahLst/>
                <a:cxnLst/>
                <a:rect l="l" t="t" r="r" b="b"/>
                <a:pathLst>
                  <a:path w="3679" h="3643" extrusionOk="0">
                    <a:moveTo>
                      <a:pt x="2432" y="0"/>
                    </a:moveTo>
                    <a:cubicBezTo>
                      <a:pt x="1612" y="0"/>
                      <a:pt x="852" y="365"/>
                      <a:pt x="396" y="1034"/>
                    </a:cubicBezTo>
                    <a:cubicBezTo>
                      <a:pt x="1" y="1702"/>
                      <a:pt x="31" y="2553"/>
                      <a:pt x="517" y="3192"/>
                    </a:cubicBezTo>
                    <a:cubicBezTo>
                      <a:pt x="702" y="3479"/>
                      <a:pt x="1026" y="3642"/>
                      <a:pt x="1358" y="3642"/>
                    </a:cubicBezTo>
                    <a:cubicBezTo>
                      <a:pt x="1516" y="3642"/>
                      <a:pt x="1677" y="3605"/>
                      <a:pt x="1825" y="3526"/>
                    </a:cubicBezTo>
                    <a:cubicBezTo>
                      <a:pt x="2280" y="3253"/>
                      <a:pt x="2432" y="2675"/>
                      <a:pt x="2159" y="2219"/>
                    </a:cubicBezTo>
                    <a:cubicBezTo>
                      <a:pt x="2128" y="2158"/>
                      <a:pt x="2037" y="1976"/>
                      <a:pt x="2128" y="1915"/>
                    </a:cubicBezTo>
                    <a:cubicBezTo>
                      <a:pt x="2159" y="1885"/>
                      <a:pt x="2193" y="1875"/>
                      <a:pt x="2228" y="1875"/>
                    </a:cubicBezTo>
                    <a:cubicBezTo>
                      <a:pt x="2297" y="1875"/>
                      <a:pt x="2372" y="1915"/>
                      <a:pt x="2432" y="1915"/>
                    </a:cubicBezTo>
                    <a:cubicBezTo>
                      <a:pt x="3679" y="1915"/>
                      <a:pt x="3679" y="0"/>
                      <a:pt x="2432"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774;p5">
                <a:extLst>
                  <a:ext uri="{FF2B5EF4-FFF2-40B4-BE49-F238E27FC236}">
                    <a16:creationId xmlns:a16="http://schemas.microsoft.com/office/drawing/2014/main" id="{47850DF4-1A26-F833-E865-30939E05EFAE}"/>
                  </a:ext>
                </a:extLst>
              </p:cNvPr>
              <p:cNvSpPr/>
              <p:nvPr/>
            </p:nvSpPr>
            <p:spPr>
              <a:xfrm rot="10800000" flipH="1">
                <a:off x="111220" y="5123378"/>
                <a:ext cx="257754" cy="255232"/>
              </a:xfrm>
              <a:custGeom>
                <a:avLst/>
                <a:gdLst/>
                <a:ahLst/>
                <a:cxnLst/>
                <a:rect l="l" t="t" r="r" b="b"/>
                <a:pathLst>
                  <a:path w="3679" h="3643" extrusionOk="0">
                    <a:moveTo>
                      <a:pt x="2432" y="0"/>
                    </a:moveTo>
                    <a:cubicBezTo>
                      <a:pt x="1611" y="0"/>
                      <a:pt x="851" y="365"/>
                      <a:pt x="395" y="1034"/>
                    </a:cubicBezTo>
                    <a:cubicBezTo>
                      <a:pt x="0" y="1702"/>
                      <a:pt x="31" y="2553"/>
                      <a:pt x="517" y="3192"/>
                    </a:cubicBezTo>
                    <a:cubicBezTo>
                      <a:pt x="702" y="3479"/>
                      <a:pt x="1026" y="3642"/>
                      <a:pt x="1357" y="3642"/>
                    </a:cubicBezTo>
                    <a:cubicBezTo>
                      <a:pt x="1516" y="3642"/>
                      <a:pt x="1676" y="3605"/>
                      <a:pt x="1824" y="3526"/>
                    </a:cubicBezTo>
                    <a:cubicBezTo>
                      <a:pt x="2280" y="3253"/>
                      <a:pt x="2432" y="2675"/>
                      <a:pt x="2158" y="2219"/>
                    </a:cubicBezTo>
                    <a:cubicBezTo>
                      <a:pt x="2128" y="2158"/>
                      <a:pt x="2037" y="1976"/>
                      <a:pt x="2128" y="1915"/>
                    </a:cubicBezTo>
                    <a:cubicBezTo>
                      <a:pt x="2158" y="1885"/>
                      <a:pt x="2192" y="1875"/>
                      <a:pt x="2227" y="1875"/>
                    </a:cubicBezTo>
                    <a:cubicBezTo>
                      <a:pt x="2297" y="1875"/>
                      <a:pt x="2371" y="1915"/>
                      <a:pt x="2432" y="1915"/>
                    </a:cubicBezTo>
                    <a:cubicBezTo>
                      <a:pt x="3678" y="1915"/>
                      <a:pt x="3678" y="0"/>
                      <a:pt x="2432"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775;p5">
                <a:extLst>
                  <a:ext uri="{FF2B5EF4-FFF2-40B4-BE49-F238E27FC236}">
                    <a16:creationId xmlns:a16="http://schemas.microsoft.com/office/drawing/2014/main" id="{BFEDB243-3488-B3AC-39AF-BD2AEAD15532}"/>
                  </a:ext>
                </a:extLst>
              </p:cNvPr>
              <p:cNvSpPr/>
              <p:nvPr/>
            </p:nvSpPr>
            <p:spPr>
              <a:xfrm rot="10800000" flipH="1">
                <a:off x="3778280" y="6718035"/>
                <a:ext cx="279053" cy="153293"/>
              </a:xfrm>
              <a:custGeom>
                <a:avLst/>
                <a:gdLst/>
                <a:ahLst/>
                <a:cxnLst/>
                <a:rect l="l" t="t" r="r" b="b"/>
                <a:pathLst>
                  <a:path w="3983" h="2188" extrusionOk="0">
                    <a:moveTo>
                      <a:pt x="1063" y="1"/>
                    </a:moveTo>
                    <a:cubicBezTo>
                      <a:pt x="637" y="1"/>
                      <a:pt x="255" y="263"/>
                      <a:pt x="153" y="698"/>
                    </a:cubicBezTo>
                    <a:cubicBezTo>
                      <a:pt x="1" y="1215"/>
                      <a:pt x="305" y="1731"/>
                      <a:pt x="791" y="1853"/>
                    </a:cubicBezTo>
                    <a:cubicBezTo>
                      <a:pt x="1399" y="2096"/>
                      <a:pt x="2068" y="2187"/>
                      <a:pt x="2706" y="2187"/>
                    </a:cubicBezTo>
                    <a:cubicBezTo>
                      <a:pt x="3983" y="2187"/>
                      <a:pt x="3983" y="303"/>
                      <a:pt x="2706" y="303"/>
                    </a:cubicBezTo>
                    <a:cubicBezTo>
                      <a:pt x="2220" y="303"/>
                      <a:pt x="1764" y="212"/>
                      <a:pt x="1308" y="29"/>
                    </a:cubicBezTo>
                    <a:cubicBezTo>
                      <a:pt x="1226" y="10"/>
                      <a:pt x="1144"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776;p5">
                <a:extLst>
                  <a:ext uri="{FF2B5EF4-FFF2-40B4-BE49-F238E27FC236}">
                    <a16:creationId xmlns:a16="http://schemas.microsoft.com/office/drawing/2014/main" id="{5EF4151B-E5A8-483E-D2B3-478F93D627DF}"/>
                  </a:ext>
                </a:extLst>
              </p:cNvPr>
              <p:cNvSpPr/>
              <p:nvPr/>
            </p:nvSpPr>
            <p:spPr>
              <a:xfrm rot="10800000" flipH="1">
                <a:off x="3433300" y="6513597"/>
                <a:ext cx="323752" cy="173191"/>
              </a:xfrm>
              <a:custGeom>
                <a:avLst/>
                <a:gdLst/>
                <a:ahLst/>
                <a:cxnLst/>
                <a:rect l="l" t="t" r="r" b="b"/>
                <a:pathLst>
                  <a:path w="4621" h="2472" extrusionOk="0">
                    <a:moveTo>
                      <a:pt x="1037" y="0"/>
                    </a:moveTo>
                    <a:cubicBezTo>
                      <a:pt x="620" y="0"/>
                      <a:pt x="247" y="277"/>
                      <a:pt x="122" y="678"/>
                    </a:cubicBezTo>
                    <a:cubicBezTo>
                      <a:pt x="1" y="1195"/>
                      <a:pt x="305" y="1711"/>
                      <a:pt x="791" y="1863"/>
                    </a:cubicBezTo>
                    <a:cubicBezTo>
                      <a:pt x="1612" y="2198"/>
                      <a:pt x="2493" y="2411"/>
                      <a:pt x="3405" y="2471"/>
                    </a:cubicBezTo>
                    <a:cubicBezTo>
                      <a:pt x="3415" y="2472"/>
                      <a:pt x="3424" y="2472"/>
                      <a:pt x="3434" y="2472"/>
                    </a:cubicBezTo>
                    <a:cubicBezTo>
                      <a:pt x="4621" y="2472"/>
                      <a:pt x="4611" y="617"/>
                      <a:pt x="3405" y="587"/>
                    </a:cubicBezTo>
                    <a:cubicBezTo>
                      <a:pt x="2675" y="526"/>
                      <a:pt x="1976" y="313"/>
                      <a:pt x="1308" y="40"/>
                    </a:cubicBezTo>
                    <a:cubicBezTo>
                      <a:pt x="1217" y="13"/>
                      <a:pt x="1126" y="0"/>
                      <a:pt x="1037"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777;p5">
                <a:extLst>
                  <a:ext uri="{FF2B5EF4-FFF2-40B4-BE49-F238E27FC236}">
                    <a16:creationId xmlns:a16="http://schemas.microsoft.com/office/drawing/2014/main" id="{18BE4768-CD13-C281-17F5-EBFC4FC00EF5}"/>
                  </a:ext>
                </a:extLst>
              </p:cNvPr>
              <p:cNvSpPr/>
              <p:nvPr/>
            </p:nvSpPr>
            <p:spPr>
              <a:xfrm rot="10800000" flipH="1">
                <a:off x="2911556" y="6959185"/>
                <a:ext cx="115110" cy="33629"/>
              </a:xfrm>
              <a:custGeom>
                <a:avLst/>
                <a:gdLst/>
                <a:ahLst/>
                <a:cxnLst/>
                <a:rect l="l" t="t" r="r" b="b"/>
                <a:pathLst>
                  <a:path w="1643" h="480" extrusionOk="0">
                    <a:moveTo>
                      <a:pt x="1" y="0"/>
                    </a:moveTo>
                    <a:cubicBezTo>
                      <a:pt x="177" y="302"/>
                      <a:pt x="499" y="480"/>
                      <a:pt x="847" y="480"/>
                    </a:cubicBezTo>
                    <a:cubicBezTo>
                      <a:pt x="919" y="480"/>
                      <a:pt x="992" y="472"/>
                      <a:pt x="1065" y="456"/>
                    </a:cubicBezTo>
                    <a:cubicBezTo>
                      <a:pt x="1308" y="365"/>
                      <a:pt x="1520" y="213"/>
                      <a:pt x="1642"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778;p5">
                <a:extLst>
                  <a:ext uri="{FF2B5EF4-FFF2-40B4-BE49-F238E27FC236}">
                    <a16:creationId xmlns:a16="http://schemas.microsoft.com/office/drawing/2014/main" id="{FFB04C5F-85AE-A2B5-3E8B-4A4078730BE8}"/>
                  </a:ext>
                </a:extLst>
              </p:cNvPr>
              <p:cNvSpPr/>
              <p:nvPr/>
            </p:nvSpPr>
            <p:spPr>
              <a:xfrm rot="10800000" flipH="1">
                <a:off x="4764248" y="6513597"/>
                <a:ext cx="323822" cy="173191"/>
              </a:xfrm>
              <a:custGeom>
                <a:avLst/>
                <a:gdLst/>
                <a:ahLst/>
                <a:cxnLst/>
                <a:rect l="l" t="t" r="r" b="b"/>
                <a:pathLst>
                  <a:path w="4622" h="2472" extrusionOk="0">
                    <a:moveTo>
                      <a:pt x="1037" y="0"/>
                    </a:moveTo>
                    <a:cubicBezTo>
                      <a:pt x="621" y="0"/>
                      <a:pt x="248" y="277"/>
                      <a:pt x="123" y="678"/>
                    </a:cubicBezTo>
                    <a:cubicBezTo>
                      <a:pt x="1" y="1195"/>
                      <a:pt x="305" y="1711"/>
                      <a:pt x="791" y="1863"/>
                    </a:cubicBezTo>
                    <a:cubicBezTo>
                      <a:pt x="1612" y="2198"/>
                      <a:pt x="2493" y="2411"/>
                      <a:pt x="3405" y="2471"/>
                    </a:cubicBezTo>
                    <a:cubicBezTo>
                      <a:pt x="3415" y="2472"/>
                      <a:pt x="3425" y="2472"/>
                      <a:pt x="3434" y="2472"/>
                    </a:cubicBezTo>
                    <a:cubicBezTo>
                      <a:pt x="4621" y="2472"/>
                      <a:pt x="4611" y="617"/>
                      <a:pt x="3405" y="587"/>
                    </a:cubicBezTo>
                    <a:cubicBezTo>
                      <a:pt x="2676" y="526"/>
                      <a:pt x="1977" y="313"/>
                      <a:pt x="1308" y="40"/>
                    </a:cubicBezTo>
                    <a:cubicBezTo>
                      <a:pt x="1217" y="13"/>
                      <a:pt x="1126" y="0"/>
                      <a:pt x="1037"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779;p5">
                <a:extLst>
                  <a:ext uri="{FF2B5EF4-FFF2-40B4-BE49-F238E27FC236}">
                    <a16:creationId xmlns:a16="http://schemas.microsoft.com/office/drawing/2014/main" id="{23EEB9AB-DDDA-CEBE-2FA1-D3CF5A6585FB}"/>
                  </a:ext>
                </a:extLst>
              </p:cNvPr>
              <p:cNvSpPr/>
              <p:nvPr/>
            </p:nvSpPr>
            <p:spPr>
              <a:xfrm rot="10800000" flipH="1">
                <a:off x="4638628" y="6162242"/>
                <a:ext cx="230080" cy="179286"/>
              </a:xfrm>
              <a:custGeom>
                <a:avLst/>
                <a:gdLst/>
                <a:ahLst/>
                <a:cxnLst/>
                <a:rect l="l" t="t" r="r" b="b"/>
                <a:pathLst>
                  <a:path w="3284" h="2559" extrusionOk="0">
                    <a:moveTo>
                      <a:pt x="2386" y="1"/>
                    </a:moveTo>
                    <a:cubicBezTo>
                      <a:pt x="2361" y="1"/>
                      <a:pt x="2336" y="2"/>
                      <a:pt x="2311" y="5"/>
                    </a:cubicBezTo>
                    <a:cubicBezTo>
                      <a:pt x="2128" y="5"/>
                      <a:pt x="1946" y="36"/>
                      <a:pt x="1764" y="157"/>
                    </a:cubicBezTo>
                    <a:cubicBezTo>
                      <a:pt x="1733" y="188"/>
                      <a:pt x="1672" y="218"/>
                      <a:pt x="1642" y="279"/>
                    </a:cubicBezTo>
                    <a:cubicBezTo>
                      <a:pt x="1581" y="340"/>
                      <a:pt x="1490" y="401"/>
                      <a:pt x="1429" y="461"/>
                    </a:cubicBezTo>
                    <a:cubicBezTo>
                      <a:pt x="1399" y="461"/>
                      <a:pt x="1368" y="492"/>
                      <a:pt x="1338" y="522"/>
                    </a:cubicBezTo>
                    <a:cubicBezTo>
                      <a:pt x="1277" y="552"/>
                      <a:pt x="1186" y="613"/>
                      <a:pt x="1125" y="644"/>
                    </a:cubicBezTo>
                    <a:cubicBezTo>
                      <a:pt x="1034" y="674"/>
                      <a:pt x="973" y="674"/>
                      <a:pt x="882" y="704"/>
                    </a:cubicBezTo>
                    <a:cubicBezTo>
                      <a:pt x="305" y="856"/>
                      <a:pt x="1" y="1525"/>
                      <a:pt x="305" y="2042"/>
                    </a:cubicBezTo>
                    <a:cubicBezTo>
                      <a:pt x="335" y="2163"/>
                      <a:pt x="426" y="2255"/>
                      <a:pt x="517" y="2346"/>
                    </a:cubicBezTo>
                    <a:cubicBezTo>
                      <a:pt x="578" y="2376"/>
                      <a:pt x="609" y="2407"/>
                      <a:pt x="669" y="2437"/>
                    </a:cubicBezTo>
                    <a:cubicBezTo>
                      <a:pt x="821" y="2528"/>
                      <a:pt x="1004" y="2559"/>
                      <a:pt x="1186" y="2559"/>
                    </a:cubicBezTo>
                    <a:cubicBezTo>
                      <a:pt x="1277" y="2559"/>
                      <a:pt x="1338" y="2528"/>
                      <a:pt x="1399" y="2528"/>
                    </a:cubicBezTo>
                    <a:cubicBezTo>
                      <a:pt x="2007" y="2376"/>
                      <a:pt x="2554" y="2072"/>
                      <a:pt x="2979" y="1616"/>
                    </a:cubicBezTo>
                    <a:cubicBezTo>
                      <a:pt x="3192" y="1404"/>
                      <a:pt x="3283" y="1069"/>
                      <a:pt x="3223" y="765"/>
                    </a:cubicBezTo>
                    <a:cubicBezTo>
                      <a:pt x="3223" y="644"/>
                      <a:pt x="3162" y="522"/>
                      <a:pt x="3101" y="431"/>
                    </a:cubicBezTo>
                    <a:cubicBezTo>
                      <a:pt x="3071" y="370"/>
                      <a:pt x="3010" y="309"/>
                      <a:pt x="2979" y="279"/>
                    </a:cubicBezTo>
                    <a:cubicBezTo>
                      <a:pt x="2816" y="115"/>
                      <a:pt x="2603" y="1"/>
                      <a:pt x="2386"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780;p5">
                <a:extLst>
                  <a:ext uri="{FF2B5EF4-FFF2-40B4-BE49-F238E27FC236}">
                    <a16:creationId xmlns:a16="http://schemas.microsoft.com/office/drawing/2014/main" id="{C14AC8DF-DA6F-DE3F-D432-CCBFBC2D8609}"/>
                  </a:ext>
                </a:extLst>
              </p:cNvPr>
              <p:cNvSpPr/>
              <p:nvPr/>
            </p:nvSpPr>
            <p:spPr>
              <a:xfrm rot="10800000" flipH="1">
                <a:off x="3307681" y="6162242"/>
                <a:ext cx="230080" cy="179286"/>
              </a:xfrm>
              <a:custGeom>
                <a:avLst/>
                <a:gdLst/>
                <a:ahLst/>
                <a:cxnLst/>
                <a:rect l="l" t="t" r="r" b="b"/>
                <a:pathLst>
                  <a:path w="3284" h="2559" extrusionOk="0">
                    <a:moveTo>
                      <a:pt x="2386" y="1"/>
                    </a:moveTo>
                    <a:cubicBezTo>
                      <a:pt x="2361" y="1"/>
                      <a:pt x="2335" y="2"/>
                      <a:pt x="2310" y="5"/>
                    </a:cubicBezTo>
                    <a:cubicBezTo>
                      <a:pt x="2128" y="5"/>
                      <a:pt x="1946" y="36"/>
                      <a:pt x="1763" y="157"/>
                    </a:cubicBezTo>
                    <a:cubicBezTo>
                      <a:pt x="1733" y="188"/>
                      <a:pt x="1672" y="218"/>
                      <a:pt x="1642" y="279"/>
                    </a:cubicBezTo>
                    <a:cubicBezTo>
                      <a:pt x="1581" y="340"/>
                      <a:pt x="1490" y="401"/>
                      <a:pt x="1429" y="461"/>
                    </a:cubicBezTo>
                    <a:cubicBezTo>
                      <a:pt x="1398" y="461"/>
                      <a:pt x="1368" y="492"/>
                      <a:pt x="1338" y="522"/>
                    </a:cubicBezTo>
                    <a:cubicBezTo>
                      <a:pt x="1277" y="552"/>
                      <a:pt x="1186" y="613"/>
                      <a:pt x="1095" y="644"/>
                    </a:cubicBezTo>
                    <a:cubicBezTo>
                      <a:pt x="1034" y="674"/>
                      <a:pt x="973" y="674"/>
                      <a:pt x="882" y="704"/>
                    </a:cubicBezTo>
                    <a:cubicBezTo>
                      <a:pt x="304" y="856"/>
                      <a:pt x="0" y="1525"/>
                      <a:pt x="304" y="2042"/>
                    </a:cubicBezTo>
                    <a:cubicBezTo>
                      <a:pt x="335" y="2163"/>
                      <a:pt x="426" y="2255"/>
                      <a:pt x="517" y="2346"/>
                    </a:cubicBezTo>
                    <a:cubicBezTo>
                      <a:pt x="578" y="2376"/>
                      <a:pt x="608" y="2407"/>
                      <a:pt x="669" y="2437"/>
                    </a:cubicBezTo>
                    <a:cubicBezTo>
                      <a:pt x="821" y="2528"/>
                      <a:pt x="1003" y="2559"/>
                      <a:pt x="1186" y="2559"/>
                    </a:cubicBezTo>
                    <a:cubicBezTo>
                      <a:pt x="1277" y="2559"/>
                      <a:pt x="1338" y="2528"/>
                      <a:pt x="1398" y="2528"/>
                    </a:cubicBezTo>
                    <a:cubicBezTo>
                      <a:pt x="2006" y="2376"/>
                      <a:pt x="2554" y="2072"/>
                      <a:pt x="2979" y="1616"/>
                    </a:cubicBezTo>
                    <a:cubicBezTo>
                      <a:pt x="3192" y="1404"/>
                      <a:pt x="3283" y="1069"/>
                      <a:pt x="3222" y="765"/>
                    </a:cubicBezTo>
                    <a:cubicBezTo>
                      <a:pt x="3222" y="644"/>
                      <a:pt x="3161" y="522"/>
                      <a:pt x="3101" y="431"/>
                    </a:cubicBezTo>
                    <a:cubicBezTo>
                      <a:pt x="3070" y="370"/>
                      <a:pt x="3009" y="309"/>
                      <a:pt x="2979" y="279"/>
                    </a:cubicBezTo>
                    <a:cubicBezTo>
                      <a:pt x="2816" y="115"/>
                      <a:pt x="2603" y="1"/>
                      <a:pt x="2386"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781;p5">
                <a:extLst>
                  <a:ext uri="{FF2B5EF4-FFF2-40B4-BE49-F238E27FC236}">
                    <a16:creationId xmlns:a16="http://schemas.microsoft.com/office/drawing/2014/main" id="{AA8883F2-C33E-7ABA-F85A-C90ECBB58D38}"/>
                  </a:ext>
                </a:extLst>
              </p:cNvPr>
              <p:cNvSpPr/>
              <p:nvPr/>
            </p:nvSpPr>
            <p:spPr>
              <a:xfrm rot="10800000" flipH="1">
                <a:off x="4625877" y="6886812"/>
                <a:ext cx="132065" cy="106002"/>
              </a:xfrm>
              <a:custGeom>
                <a:avLst/>
                <a:gdLst/>
                <a:ahLst/>
                <a:cxnLst/>
                <a:rect l="l" t="t" r="r" b="b"/>
                <a:pathLst>
                  <a:path w="1885" h="1513" extrusionOk="0">
                    <a:moveTo>
                      <a:pt x="0" y="0"/>
                    </a:moveTo>
                    <a:lnTo>
                      <a:pt x="0" y="578"/>
                    </a:lnTo>
                    <a:cubicBezTo>
                      <a:pt x="0" y="1201"/>
                      <a:pt x="471" y="1513"/>
                      <a:pt x="942" y="1513"/>
                    </a:cubicBezTo>
                    <a:cubicBezTo>
                      <a:pt x="1414" y="1513"/>
                      <a:pt x="1885" y="1201"/>
                      <a:pt x="1885" y="578"/>
                    </a:cubicBezTo>
                    <a:lnTo>
                      <a:pt x="1885"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782;p5">
                <a:extLst>
                  <a:ext uri="{FF2B5EF4-FFF2-40B4-BE49-F238E27FC236}">
                    <a16:creationId xmlns:a16="http://schemas.microsoft.com/office/drawing/2014/main" id="{677A8AB1-6D53-08A0-1FB5-50D8C583C016}"/>
                  </a:ext>
                </a:extLst>
              </p:cNvPr>
              <p:cNvSpPr/>
              <p:nvPr/>
            </p:nvSpPr>
            <p:spPr>
              <a:xfrm rot="10800000" flipH="1">
                <a:off x="4953833" y="6948115"/>
                <a:ext cx="183209" cy="44699"/>
              </a:xfrm>
              <a:custGeom>
                <a:avLst/>
                <a:gdLst/>
                <a:ahLst/>
                <a:cxnLst/>
                <a:rect l="l" t="t" r="r" b="b"/>
                <a:pathLst>
                  <a:path w="2615" h="638" extrusionOk="0">
                    <a:moveTo>
                      <a:pt x="0" y="0"/>
                    </a:moveTo>
                    <a:cubicBezTo>
                      <a:pt x="456" y="304"/>
                      <a:pt x="942" y="517"/>
                      <a:pt x="1459" y="608"/>
                    </a:cubicBezTo>
                    <a:cubicBezTo>
                      <a:pt x="1537" y="628"/>
                      <a:pt x="1616" y="637"/>
                      <a:pt x="1694" y="637"/>
                    </a:cubicBezTo>
                    <a:cubicBezTo>
                      <a:pt x="2102" y="637"/>
                      <a:pt x="2487" y="383"/>
                      <a:pt x="2614"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783;p5">
                <a:extLst>
                  <a:ext uri="{FF2B5EF4-FFF2-40B4-BE49-F238E27FC236}">
                    <a16:creationId xmlns:a16="http://schemas.microsoft.com/office/drawing/2014/main" id="{BE0EB44C-50EA-D3D8-BB0E-AE7DF3E59C38}"/>
                  </a:ext>
                </a:extLst>
              </p:cNvPr>
              <p:cNvSpPr/>
              <p:nvPr/>
            </p:nvSpPr>
            <p:spPr>
              <a:xfrm rot="10800000" flipH="1">
                <a:off x="5109298" y="6718035"/>
                <a:ext cx="278983" cy="153293"/>
              </a:xfrm>
              <a:custGeom>
                <a:avLst/>
                <a:gdLst/>
                <a:ahLst/>
                <a:cxnLst/>
                <a:rect l="l" t="t" r="r" b="b"/>
                <a:pathLst>
                  <a:path w="3982" h="2188" extrusionOk="0">
                    <a:moveTo>
                      <a:pt x="1063" y="1"/>
                    </a:moveTo>
                    <a:cubicBezTo>
                      <a:pt x="636" y="1"/>
                      <a:pt x="250" y="263"/>
                      <a:pt x="122" y="698"/>
                    </a:cubicBezTo>
                    <a:cubicBezTo>
                      <a:pt x="0" y="1215"/>
                      <a:pt x="304" y="1731"/>
                      <a:pt x="790" y="1853"/>
                    </a:cubicBezTo>
                    <a:cubicBezTo>
                      <a:pt x="1398" y="2096"/>
                      <a:pt x="2067" y="2187"/>
                      <a:pt x="2705" y="2187"/>
                    </a:cubicBezTo>
                    <a:cubicBezTo>
                      <a:pt x="3982" y="2187"/>
                      <a:pt x="3982" y="303"/>
                      <a:pt x="2705" y="303"/>
                    </a:cubicBezTo>
                    <a:cubicBezTo>
                      <a:pt x="2219" y="303"/>
                      <a:pt x="1733" y="212"/>
                      <a:pt x="1307" y="29"/>
                    </a:cubicBezTo>
                    <a:cubicBezTo>
                      <a:pt x="1225" y="10"/>
                      <a:pt x="1143"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784;p5">
                <a:extLst>
                  <a:ext uri="{FF2B5EF4-FFF2-40B4-BE49-F238E27FC236}">
                    <a16:creationId xmlns:a16="http://schemas.microsoft.com/office/drawing/2014/main" id="{D34ACF21-B38E-9BA5-83D1-73419BCD0450}"/>
                  </a:ext>
                </a:extLst>
              </p:cNvPr>
              <p:cNvSpPr/>
              <p:nvPr/>
            </p:nvSpPr>
            <p:spPr>
              <a:xfrm rot="10800000" flipH="1">
                <a:off x="4415064" y="6339005"/>
                <a:ext cx="202336" cy="296078"/>
              </a:xfrm>
              <a:custGeom>
                <a:avLst/>
                <a:gdLst/>
                <a:ahLst/>
                <a:cxnLst/>
                <a:rect l="l" t="t" r="r" b="b"/>
                <a:pathLst>
                  <a:path w="2888" h="4226" extrusionOk="0">
                    <a:moveTo>
                      <a:pt x="1064" y="1"/>
                    </a:moveTo>
                    <a:cubicBezTo>
                      <a:pt x="547" y="1"/>
                      <a:pt x="122" y="426"/>
                      <a:pt x="122" y="943"/>
                    </a:cubicBezTo>
                    <a:cubicBezTo>
                      <a:pt x="0" y="2068"/>
                      <a:pt x="243" y="3223"/>
                      <a:pt x="1185" y="3952"/>
                    </a:cubicBezTo>
                    <a:cubicBezTo>
                      <a:pt x="1368" y="4135"/>
                      <a:pt x="1603" y="4226"/>
                      <a:pt x="1843" y="4226"/>
                    </a:cubicBezTo>
                    <a:cubicBezTo>
                      <a:pt x="2082" y="4226"/>
                      <a:pt x="2325" y="4135"/>
                      <a:pt x="2523" y="3952"/>
                    </a:cubicBezTo>
                    <a:cubicBezTo>
                      <a:pt x="2888" y="3587"/>
                      <a:pt x="2888" y="2980"/>
                      <a:pt x="2523" y="2615"/>
                    </a:cubicBezTo>
                    <a:cubicBezTo>
                      <a:pt x="1945" y="2159"/>
                      <a:pt x="1945" y="1612"/>
                      <a:pt x="2006" y="943"/>
                    </a:cubicBezTo>
                    <a:cubicBezTo>
                      <a:pt x="2006" y="426"/>
                      <a:pt x="1581" y="1"/>
                      <a:pt x="1064"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785;p5">
                <a:extLst>
                  <a:ext uri="{FF2B5EF4-FFF2-40B4-BE49-F238E27FC236}">
                    <a16:creationId xmlns:a16="http://schemas.microsoft.com/office/drawing/2014/main" id="{3749439A-3EC0-91B2-239B-92A10D2A8CB6}"/>
                  </a:ext>
                </a:extLst>
              </p:cNvPr>
              <p:cNvSpPr/>
              <p:nvPr/>
            </p:nvSpPr>
            <p:spPr>
              <a:xfrm rot="10800000" flipH="1">
                <a:off x="2102352" y="6513597"/>
                <a:ext cx="323752" cy="173191"/>
              </a:xfrm>
              <a:custGeom>
                <a:avLst/>
                <a:gdLst/>
                <a:ahLst/>
                <a:cxnLst/>
                <a:rect l="l" t="t" r="r" b="b"/>
                <a:pathLst>
                  <a:path w="4621" h="2472" extrusionOk="0">
                    <a:moveTo>
                      <a:pt x="1037" y="0"/>
                    </a:moveTo>
                    <a:cubicBezTo>
                      <a:pt x="620" y="0"/>
                      <a:pt x="247" y="277"/>
                      <a:pt x="122" y="678"/>
                    </a:cubicBezTo>
                    <a:cubicBezTo>
                      <a:pt x="0" y="1195"/>
                      <a:pt x="304" y="1711"/>
                      <a:pt x="791" y="1863"/>
                    </a:cubicBezTo>
                    <a:cubicBezTo>
                      <a:pt x="1611" y="2198"/>
                      <a:pt x="2493" y="2411"/>
                      <a:pt x="3405" y="2471"/>
                    </a:cubicBezTo>
                    <a:cubicBezTo>
                      <a:pt x="3414" y="2472"/>
                      <a:pt x="3424" y="2472"/>
                      <a:pt x="3434" y="2472"/>
                    </a:cubicBezTo>
                    <a:cubicBezTo>
                      <a:pt x="4620" y="2472"/>
                      <a:pt x="4611" y="617"/>
                      <a:pt x="3405" y="587"/>
                    </a:cubicBezTo>
                    <a:cubicBezTo>
                      <a:pt x="2675" y="526"/>
                      <a:pt x="1976" y="313"/>
                      <a:pt x="1307" y="40"/>
                    </a:cubicBezTo>
                    <a:cubicBezTo>
                      <a:pt x="1216" y="13"/>
                      <a:pt x="1125" y="0"/>
                      <a:pt x="1037"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786;p5">
                <a:extLst>
                  <a:ext uri="{FF2B5EF4-FFF2-40B4-BE49-F238E27FC236}">
                    <a16:creationId xmlns:a16="http://schemas.microsoft.com/office/drawing/2014/main" id="{BFCA9F8C-4288-4456-4E68-9A058744997D}"/>
                  </a:ext>
                </a:extLst>
              </p:cNvPr>
              <p:cNvSpPr/>
              <p:nvPr/>
            </p:nvSpPr>
            <p:spPr>
              <a:xfrm rot="10800000" flipH="1">
                <a:off x="2392755" y="6073474"/>
                <a:ext cx="295307" cy="329777"/>
              </a:xfrm>
              <a:custGeom>
                <a:avLst/>
                <a:gdLst/>
                <a:ahLst/>
                <a:cxnLst/>
                <a:rect l="l" t="t" r="r" b="b"/>
                <a:pathLst>
                  <a:path w="4215" h="4707" extrusionOk="0">
                    <a:moveTo>
                      <a:pt x="3218" y="1"/>
                    </a:moveTo>
                    <a:cubicBezTo>
                      <a:pt x="2987" y="1"/>
                      <a:pt x="2762" y="97"/>
                      <a:pt x="2603" y="278"/>
                    </a:cubicBezTo>
                    <a:cubicBezTo>
                      <a:pt x="1722" y="1342"/>
                      <a:pt x="597" y="2163"/>
                      <a:pt x="202" y="3531"/>
                    </a:cubicBezTo>
                    <a:cubicBezTo>
                      <a:pt x="0" y="4245"/>
                      <a:pt x="583" y="4706"/>
                      <a:pt x="1151" y="4706"/>
                    </a:cubicBezTo>
                    <a:cubicBezTo>
                      <a:pt x="1525" y="4706"/>
                      <a:pt x="1893" y="4506"/>
                      <a:pt x="2026" y="4048"/>
                    </a:cubicBezTo>
                    <a:cubicBezTo>
                      <a:pt x="2086" y="3804"/>
                      <a:pt x="2208" y="3561"/>
                      <a:pt x="2360" y="3348"/>
                    </a:cubicBezTo>
                    <a:cubicBezTo>
                      <a:pt x="2786" y="2710"/>
                      <a:pt x="3454" y="2224"/>
                      <a:pt x="3941" y="1646"/>
                    </a:cubicBezTo>
                    <a:cubicBezTo>
                      <a:pt x="4093" y="1433"/>
                      <a:pt x="4184" y="1190"/>
                      <a:pt x="4214" y="947"/>
                    </a:cubicBezTo>
                    <a:cubicBezTo>
                      <a:pt x="4214" y="765"/>
                      <a:pt x="4153" y="582"/>
                      <a:pt x="4062" y="430"/>
                    </a:cubicBezTo>
                    <a:cubicBezTo>
                      <a:pt x="4032" y="400"/>
                      <a:pt x="3971" y="339"/>
                      <a:pt x="3941" y="278"/>
                    </a:cubicBezTo>
                    <a:cubicBezTo>
                      <a:pt x="3880" y="248"/>
                      <a:pt x="3849" y="218"/>
                      <a:pt x="3789" y="157"/>
                    </a:cubicBezTo>
                    <a:cubicBezTo>
                      <a:pt x="3697" y="96"/>
                      <a:pt x="3576" y="66"/>
                      <a:pt x="3454" y="35"/>
                    </a:cubicBezTo>
                    <a:cubicBezTo>
                      <a:pt x="3377" y="12"/>
                      <a:pt x="3297" y="1"/>
                      <a:pt x="3218"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787;p5">
                <a:extLst>
                  <a:ext uri="{FF2B5EF4-FFF2-40B4-BE49-F238E27FC236}">
                    <a16:creationId xmlns:a16="http://schemas.microsoft.com/office/drawing/2014/main" id="{282480AF-8780-787A-67C3-4F91575C5167}"/>
                  </a:ext>
                </a:extLst>
              </p:cNvPr>
              <p:cNvSpPr/>
              <p:nvPr/>
            </p:nvSpPr>
            <p:spPr>
              <a:xfrm rot="10800000" flipH="1">
                <a:off x="2447332" y="6718035"/>
                <a:ext cx="279053" cy="153293"/>
              </a:xfrm>
              <a:custGeom>
                <a:avLst/>
                <a:gdLst/>
                <a:ahLst/>
                <a:cxnLst/>
                <a:rect l="l" t="t" r="r" b="b"/>
                <a:pathLst>
                  <a:path w="3983" h="2188" extrusionOk="0">
                    <a:moveTo>
                      <a:pt x="1063" y="1"/>
                    </a:moveTo>
                    <a:cubicBezTo>
                      <a:pt x="637" y="1"/>
                      <a:pt x="255" y="263"/>
                      <a:pt x="152" y="698"/>
                    </a:cubicBezTo>
                    <a:cubicBezTo>
                      <a:pt x="0" y="1215"/>
                      <a:pt x="304" y="1731"/>
                      <a:pt x="791" y="1853"/>
                    </a:cubicBezTo>
                    <a:cubicBezTo>
                      <a:pt x="1399" y="2096"/>
                      <a:pt x="2067" y="2187"/>
                      <a:pt x="2706" y="2187"/>
                    </a:cubicBezTo>
                    <a:cubicBezTo>
                      <a:pt x="3982" y="2187"/>
                      <a:pt x="3982" y="303"/>
                      <a:pt x="2706" y="303"/>
                    </a:cubicBezTo>
                    <a:cubicBezTo>
                      <a:pt x="2219" y="303"/>
                      <a:pt x="1763" y="212"/>
                      <a:pt x="1307" y="29"/>
                    </a:cubicBezTo>
                    <a:cubicBezTo>
                      <a:pt x="1225" y="10"/>
                      <a:pt x="1143"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788;p5">
                <a:extLst>
                  <a:ext uri="{FF2B5EF4-FFF2-40B4-BE49-F238E27FC236}">
                    <a16:creationId xmlns:a16="http://schemas.microsoft.com/office/drawing/2014/main" id="{1B3B8D3E-C7E8-603B-9443-12C6CA5A9600}"/>
                  </a:ext>
                </a:extLst>
              </p:cNvPr>
              <p:cNvSpPr/>
              <p:nvPr/>
            </p:nvSpPr>
            <p:spPr>
              <a:xfrm rot="10800000" flipH="1">
                <a:off x="1976663" y="6162242"/>
                <a:ext cx="230080" cy="178936"/>
              </a:xfrm>
              <a:custGeom>
                <a:avLst/>
                <a:gdLst/>
                <a:ahLst/>
                <a:cxnLst/>
                <a:rect l="l" t="t" r="r" b="b"/>
                <a:pathLst>
                  <a:path w="3284" h="2554" extrusionOk="0">
                    <a:moveTo>
                      <a:pt x="2311" y="0"/>
                    </a:moveTo>
                    <a:cubicBezTo>
                      <a:pt x="2129" y="0"/>
                      <a:pt x="1946" y="61"/>
                      <a:pt x="1794" y="152"/>
                    </a:cubicBezTo>
                    <a:cubicBezTo>
                      <a:pt x="1734" y="183"/>
                      <a:pt x="1673" y="213"/>
                      <a:pt x="1642" y="274"/>
                    </a:cubicBezTo>
                    <a:cubicBezTo>
                      <a:pt x="1582" y="335"/>
                      <a:pt x="1490" y="396"/>
                      <a:pt x="1430" y="456"/>
                    </a:cubicBezTo>
                    <a:cubicBezTo>
                      <a:pt x="1399" y="456"/>
                      <a:pt x="1369" y="487"/>
                      <a:pt x="1338" y="517"/>
                    </a:cubicBezTo>
                    <a:cubicBezTo>
                      <a:pt x="1278" y="547"/>
                      <a:pt x="1186" y="608"/>
                      <a:pt x="1126" y="639"/>
                    </a:cubicBezTo>
                    <a:cubicBezTo>
                      <a:pt x="1034" y="669"/>
                      <a:pt x="974" y="669"/>
                      <a:pt x="882" y="699"/>
                    </a:cubicBezTo>
                    <a:cubicBezTo>
                      <a:pt x="305" y="851"/>
                      <a:pt x="1" y="1520"/>
                      <a:pt x="305" y="2037"/>
                    </a:cubicBezTo>
                    <a:cubicBezTo>
                      <a:pt x="335" y="2158"/>
                      <a:pt x="427" y="2250"/>
                      <a:pt x="518" y="2341"/>
                    </a:cubicBezTo>
                    <a:cubicBezTo>
                      <a:pt x="578" y="2371"/>
                      <a:pt x="609" y="2402"/>
                      <a:pt x="670" y="2432"/>
                    </a:cubicBezTo>
                    <a:cubicBezTo>
                      <a:pt x="822" y="2523"/>
                      <a:pt x="1004" y="2554"/>
                      <a:pt x="1217" y="2554"/>
                    </a:cubicBezTo>
                    <a:cubicBezTo>
                      <a:pt x="1278" y="2554"/>
                      <a:pt x="1338" y="2523"/>
                      <a:pt x="1399" y="2523"/>
                    </a:cubicBezTo>
                    <a:cubicBezTo>
                      <a:pt x="2007" y="2371"/>
                      <a:pt x="2554" y="2067"/>
                      <a:pt x="2980" y="1611"/>
                    </a:cubicBezTo>
                    <a:cubicBezTo>
                      <a:pt x="3193" y="1399"/>
                      <a:pt x="3284" y="1064"/>
                      <a:pt x="3223" y="760"/>
                    </a:cubicBezTo>
                    <a:cubicBezTo>
                      <a:pt x="3223" y="639"/>
                      <a:pt x="3162" y="517"/>
                      <a:pt x="3101" y="426"/>
                    </a:cubicBezTo>
                    <a:cubicBezTo>
                      <a:pt x="3071" y="365"/>
                      <a:pt x="3010" y="304"/>
                      <a:pt x="2980" y="274"/>
                    </a:cubicBezTo>
                    <a:cubicBezTo>
                      <a:pt x="2797" y="92"/>
                      <a:pt x="2554" y="0"/>
                      <a:pt x="231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789;p5">
                <a:extLst>
                  <a:ext uri="{FF2B5EF4-FFF2-40B4-BE49-F238E27FC236}">
                    <a16:creationId xmlns:a16="http://schemas.microsoft.com/office/drawing/2014/main" id="{67CA207C-49DC-61A2-2814-9A8D5650CDAD}"/>
                  </a:ext>
                </a:extLst>
              </p:cNvPr>
              <p:cNvSpPr/>
              <p:nvPr/>
            </p:nvSpPr>
            <p:spPr>
              <a:xfrm rot="10800000" flipH="1">
                <a:off x="2767651" y="6221373"/>
                <a:ext cx="267353" cy="142014"/>
              </a:xfrm>
              <a:custGeom>
                <a:avLst/>
                <a:gdLst/>
                <a:ahLst/>
                <a:cxnLst/>
                <a:rect l="l" t="t" r="r" b="b"/>
                <a:pathLst>
                  <a:path w="3816" h="2027" extrusionOk="0">
                    <a:moveTo>
                      <a:pt x="2173" y="1"/>
                    </a:moveTo>
                    <a:cubicBezTo>
                      <a:pt x="1698" y="1"/>
                      <a:pt x="1223" y="62"/>
                      <a:pt x="748" y="165"/>
                    </a:cubicBezTo>
                    <a:cubicBezTo>
                      <a:pt x="353" y="257"/>
                      <a:pt x="109" y="591"/>
                      <a:pt x="79" y="986"/>
                    </a:cubicBezTo>
                    <a:cubicBezTo>
                      <a:pt x="0" y="1563"/>
                      <a:pt x="441" y="2026"/>
                      <a:pt x="973" y="2026"/>
                    </a:cubicBezTo>
                    <a:cubicBezTo>
                      <a:pt x="1059" y="2026"/>
                      <a:pt x="1146" y="2014"/>
                      <a:pt x="1234" y="1989"/>
                    </a:cubicBezTo>
                    <a:cubicBezTo>
                      <a:pt x="1587" y="1930"/>
                      <a:pt x="1941" y="1897"/>
                      <a:pt x="2286" y="1897"/>
                    </a:cubicBezTo>
                    <a:cubicBezTo>
                      <a:pt x="2475" y="1897"/>
                      <a:pt x="2662" y="1907"/>
                      <a:pt x="2845" y="1928"/>
                    </a:cubicBezTo>
                    <a:cubicBezTo>
                      <a:pt x="2862" y="1929"/>
                      <a:pt x="2879" y="1930"/>
                      <a:pt x="2897" y="1930"/>
                    </a:cubicBezTo>
                    <a:cubicBezTo>
                      <a:pt x="3419" y="1930"/>
                      <a:pt x="3816" y="1485"/>
                      <a:pt x="3757" y="956"/>
                    </a:cubicBezTo>
                    <a:cubicBezTo>
                      <a:pt x="3786" y="456"/>
                      <a:pt x="3390" y="42"/>
                      <a:pt x="2897" y="42"/>
                    </a:cubicBezTo>
                    <a:cubicBezTo>
                      <a:pt x="2880" y="42"/>
                      <a:pt x="2862" y="43"/>
                      <a:pt x="2845" y="44"/>
                    </a:cubicBezTo>
                    <a:cubicBezTo>
                      <a:pt x="2621" y="15"/>
                      <a:pt x="2397" y="1"/>
                      <a:pt x="217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790;p5">
                <a:extLst>
                  <a:ext uri="{FF2B5EF4-FFF2-40B4-BE49-F238E27FC236}">
                    <a16:creationId xmlns:a16="http://schemas.microsoft.com/office/drawing/2014/main" id="{5865DAF7-A400-AA15-ED63-69F0B7CF8A1C}"/>
                  </a:ext>
                </a:extLst>
              </p:cNvPr>
              <p:cNvSpPr/>
              <p:nvPr/>
            </p:nvSpPr>
            <p:spPr>
              <a:xfrm rot="10800000" flipH="1">
                <a:off x="3084046" y="6339005"/>
                <a:ext cx="202406" cy="296078"/>
              </a:xfrm>
              <a:custGeom>
                <a:avLst/>
                <a:gdLst/>
                <a:ahLst/>
                <a:cxnLst/>
                <a:rect l="l" t="t" r="r" b="b"/>
                <a:pathLst>
                  <a:path w="2889" h="4226" extrusionOk="0">
                    <a:moveTo>
                      <a:pt x="1065" y="1"/>
                    </a:moveTo>
                    <a:cubicBezTo>
                      <a:pt x="548" y="1"/>
                      <a:pt x="122" y="426"/>
                      <a:pt x="122" y="943"/>
                    </a:cubicBezTo>
                    <a:cubicBezTo>
                      <a:pt x="1" y="2068"/>
                      <a:pt x="244" y="3223"/>
                      <a:pt x="1186" y="3952"/>
                    </a:cubicBezTo>
                    <a:cubicBezTo>
                      <a:pt x="1369" y="4135"/>
                      <a:pt x="1604" y="4226"/>
                      <a:pt x="1843" y="4226"/>
                    </a:cubicBezTo>
                    <a:cubicBezTo>
                      <a:pt x="2083" y="4226"/>
                      <a:pt x="2326" y="4135"/>
                      <a:pt x="2524" y="3952"/>
                    </a:cubicBezTo>
                    <a:cubicBezTo>
                      <a:pt x="2888" y="3587"/>
                      <a:pt x="2888" y="2980"/>
                      <a:pt x="2524" y="2615"/>
                    </a:cubicBezTo>
                    <a:cubicBezTo>
                      <a:pt x="1946" y="2159"/>
                      <a:pt x="1946" y="1612"/>
                      <a:pt x="2007" y="943"/>
                    </a:cubicBezTo>
                    <a:cubicBezTo>
                      <a:pt x="2007" y="426"/>
                      <a:pt x="1581" y="1"/>
                      <a:pt x="1065"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791;p5">
                <a:extLst>
                  <a:ext uri="{FF2B5EF4-FFF2-40B4-BE49-F238E27FC236}">
                    <a16:creationId xmlns:a16="http://schemas.microsoft.com/office/drawing/2014/main" id="{80126DEC-0572-30EF-F75A-68B807C414C1}"/>
                  </a:ext>
                </a:extLst>
              </p:cNvPr>
              <p:cNvSpPr/>
              <p:nvPr/>
            </p:nvSpPr>
            <p:spPr>
              <a:xfrm rot="10800000" flipH="1">
                <a:off x="4242574" y="6959185"/>
                <a:ext cx="115040" cy="33629"/>
              </a:xfrm>
              <a:custGeom>
                <a:avLst/>
                <a:gdLst/>
                <a:ahLst/>
                <a:cxnLst/>
                <a:rect l="l" t="t" r="r" b="b"/>
                <a:pathLst>
                  <a:path w="1642" h="480" extrusionOk="0">
                    <a:moveTo>
                      <a:pt x="0" y="0"/>
                    </a:moveTo>
                    <a:cubicBezTo>
                      <a:pt x="176" y="302"/>
                      <a:pt x="499" y="480"/>
                      <a:pt x="846" y="480"/>
                    </a:cubicBezTo>
                    <a:cubicBezTo>
                      <a:pt x="918" y="480"/>
                      <a:pt x="991" y="472"/>
                      <a:pt x="1064" y="456"/>
                    </a:cubicBezTo>
                    <a:cubicBezTo>
                      <a:pt x="1307" y="365"/>
                      <a:pt x="1520" y="213"/>
                      <a:pt x="164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792;p5">
                <a:extLst>
                  <a:ext uri="{FF2B5EF4-FFF2-40B4-BE49-F238E27FC236}">
                    <a16:creationId xmlns:a16="http://schemas.microsoft.com/office/drawing/2014/main" id="{90728CA2-8F78-7C80-112B-C7C69613596F}"/>
                  </a:ext>
                </a:extLst>
              </p:cNvPr>
              <p:cNvSpPr/>
              <p:nvPr/>
            </p:nvSpPr>
            <p:spPr>
              <a:xfrm rot="10800000" flipH="1">
                <a:off x="3292758" y="6886812"/>
                <a:ext cx="134237" cy="106002"/>
              </a:xfrm>
              <a:custGeom>
                <a:avLst/>
                <a:gdLst/>
                <a:ahLst/>
                <a:cxnLst/>
                <a:rect l="l" t="t" r="r" b="b"/>
                <a:pathLst>
                  <a:path w="1916" h="1513" extrusionOk="0">
                    <a:moveTo>
                      <a:pt x="1" y="0"/>
                    </a:moveTo>
                    <a:lnTo>
                      <a:pt x="1" y="578"/>
                    </a:lnTo>
                    <a:cubicBezTo>
                      <a:pt x="1" y="1201"/>
                      <a:pt x="479" y="1513"/>
                      <a:pt x="958" y="1513"/>
                    </a:cubicBezTo>
                    <a:cubicBezTo>
                      <a:pt x="1437" y="1513"/>
                      <a:pt x="1915" y="1201"/>
                      <a:pt x="1915" y="578"/>
                    </a:cubicBezTo>
                    <a:lnTo>
                      <a:pt x="1915"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793;p5">
                <a:extLst>
                  <a:ext uri="{FF2B5EF4-FFF2-40B4-BE49-F238E27FC236}">
                    <a16:creationId xmlns:a16="http://schemas.microsoft.com/office/drawing/2014/main" id="{4B640905-A46F-013D-0085-1D5C1905DBCA}"/>
                  </a:ext>
                </a:extLst>
              </p:cNvPr>
              <p:cNvSpPr/>
              <p:nvPr/>
            </p:nvSpPr>
            <p:spPr>
              <a:xfrm rot="10800000" flipH="1">
                <a:off x="4098599" y="6221373"/>
                <a:ext cx="265321" cy="142014"/>
              </a:xfrm>
              <a:custGeom>
                <a:avLst/>
                <a:gdLst/>
                <a:ahLst/>
                <a:cxnLst/>
                <a:rect l="l" t="t" r="r" b="b"/>
                <a:pathLst>
                  <a:path w="3787" h="2027" extrusionOk="0">
                    <a:moveTo>
                      <a:pt x="2173" y="1"/>
                    </a:moveTo>
                    <a:cubicBezTo>
                      <a:pt x="1698" y="1"/>
                      <a:pt x="1223" y="62"/>
                      <a:pt x="748" y="165"/>
                    </a:cubicBezTo>
                    <a:cubicBezTo>
                      <a:pt x="353" y="257"/>
                      <a:pt x="110" y="591"/>
                      <a:pt x="79" y="986"/>
                    </a:cubicBezTo>
                    <a:cubicBezTo>
                      <a:pt x="1" y="1563"/>
                      <a:pt x="442" y="2026"/>
                      <a:pt x="974" y="2026"/>
                    </a:cubicBezTo>
                    <a:cubicBezTo>
                      <a:pt x="1059" y="2026"/>
                      <a:pt x="1146" y="2014"/>
                      <a:pt x="1234" y="1989"/>
                    </a:cubicBezTo>
                    <a:cubicBezTo>
                      <a:pt x="1588" y="1930"/>
                      <a:pt x="1941" y="1897"/>
                      <a:pt x="2286" y="1897"/>
                    </a:cubicBezTo>
                    <a:cubicBezTo>
                      <a:pt x="2475" y="1897"/>
                      <a:pt x="2662" y="1907"/>
                      <a:pt x="2845" y="1928"/>
                    </a:cubicBezTo>
                    <a:cubicBezTo>
                      <a:pt x="2862" y="1929"/>
                      <a:pt x="2878" y="1930"/>
                      <a:pt x="2894" y="1930"/>
                    </a:cubicBezTo>
                    <a:cubicBezTo>
                      <a:pt x="3389" y="1930"/>
                      <a:pt x="3787" y="1486"/>
                      <a:pt x="3757" y="986"/>
                    </a:cubicBezTo>
                    <a:cubicBezTo>
                      <a:pt x="3787" y="486"/>
                      <a:pt x="3389" y="42"/>
                      <a:pt x="2894" y="42"/>
                    </a:cubicBezTo>
                    <a:cubicBezTo>
                      <a:pt x="2878" y="42"/>
                      <a:pt x="2862" y="43"/>
                      <a:pt x="2845" y="44"/>
                    </a:cubicBezTo>
                    <a:cubicBezTo>
                      <a:pt x="2621" y="15"/>
                      <a:pt x="2397" y="1"/>
                      <a:pt x="217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794;p5">
                <a:extLst>
                  <a:ext uri="{FF2B5EF4-FFF2-40B4-BE49-F238E27FC236}">
                    <a16:creationId xmlns:a16="http://schemas.microsoft.com/office/drawing/2014/main" id="{EF1F89D6-3280-CBEB-6B9F-C806CFF4CFCE}"/>
                  </a:ext>
                </a:extLst>
              </p:cNvPr>
              <p:cNvSpPr/>
              <p:nvPr/>
            </p:nvSpPr>
            <p:spPr>
              <a:xfrm rot="10800000" flipH="1">
                <a:off x="2291867" y="6948115"/>
                <a:ext cx="183209" cy="44699"/>
              </a:xfrm>
              <a:custGeom>
                <a:avLst/>
                <a:gdLst/>
                <a:ahLst/>
                <a:cxnLst/>
                <a:rect l="l" t="t" r="r" b="b"/>
                <a:pathLst>
                  <a:path w="2615" h="638" extrusionOk="0">
                    <a:moveTo>
                      <a:pt x="1" y="0"/>
                    </a:moveTo>
                    <a:cubicBezTo>
                      <a:pt x="456" y="304"/>
                      <a:pt x="943" y="517"/>
                      <a:pt x="1460" y="608"/>
                    </a:cubicBezTo>
                    <a:cubicBezTo>
                      <a:pt x="1538" y="628"/>
                      <a:pt x="1617" y="637"/>
                      <a:pt x="1695" y="637"/>
                    </a:cubicBezTo>
                    <a:cubicBezTo>
                      <a:pt x="2103" y="637"/>
                      <a:pt x="2487" y="383"/>
                      <a:pt x="2615"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795;p5">
                <a:extLst>
                  <a:ext uri="{FF2B5EF4-FFF2-40B4-BE49-F238E27FC236}">
                    <a16:creationId xmlns:a16="http://schemas.microsoft.com/office/drawing/2014/main" id="{851E9261-95E1-6D60-DBF6-922A2395DE3E}"/>
                  </a:ext>
                </a:extLst>
              </p:cNvPr>
              <p:cNvSpPr/>
              <p:nvPr/>
            </p:nvSpPr>
            <p:spPr>
              <a:xfrm rot="10800000" flipH="1">
                <a:off x="236840" y="4589934"/>
                <a:ext cx="225106" cy="154695"/>
              </a:xfrm>
              <a:custGeom>
                <a:avLst/>
                <a:gdLst/>
                <a:ahLst/>
                <a:cxnLst/>
                <a:rect l="l" t="t" r="r" b="b"/>
                <a:pathLst>
                  <a:path w="3213" h="2208" extrusionOk="0">
                    <a:moveTo>
                      <a:pt x="1039" y="0"/>
                    </a:moveTo>
                    <a:cubicBezTo>
                      <a:pt x="622" y="0"/>
                      <a:pt x="253" y="282"/>
                      <a:pt x="153" y="708"/>
                    </a:cubicBezTo>
                    <a:cubicBezTo>
                      <a:pt x="1" y="1194"/>
                      <a:pt x="305" y="1711"/>
                      <a:pt x="791" y="1863"/>
                    </a:cubicBezTo>
                    <a:cubicBezTo>
                      <a:pt x="1065" y="1954"/>
                      <a:pt x="1308" y="2076"/>
                      <a:pt x="1581" y="2167"/>
                    </a:cubicBezTo>
                    <a:cubicBezTo>
                      <a:pt x="1683" y="2195"/>
                      <a:pt x="1779" y="2208"/>
                      <a:pt x="1870" y="2208"/>
                    </a:cubicBezTo>
                    <a:cubicBezTo>
                      <a:pt x="2871" y="2208"/>
                      <a:pt x="3212" y="650"/>
                      <a:pt x="2098" y="343"/>
                    </a:cubicBezTo>
                    <a:cubicBezTo>
                      <a:pt x="1824" y="252"/>
                      <a:pt x="1581" y="131"/>
                      <a:pt x="1308" y="39"/>
                    </a:cubicBezTo>
                    <a:cubicBezTo>
                      <a:pt x="1217" y="13"/>
                      <a:pt x="1127" y="0"/>
                      <a:pt x="103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796;p5">
                <a:extLst>
                  <a:ext uri="{FF2B5EF4-FFF2-40B4-BE49-F238E27FC236}">
                    <a16:creationId xmlns:a16="http://schemas.microsoft.com/office/drawing/2014/main" id="{AE974879-4FB3-0A2E-5F9E-BB4C45C7AE85}"/>
                  </a:ext>
                </a:extLst>
              </p:cNvPr>
              <p:cNvSpPr/>
              <p:nvPr/>
            </p:nvSpPr>
            <p:spPr>
              <a:xfrm rot="10800000" flipH="1">
                <a:off x="-26449" y="5714692"/>
                <a:ext cx="197922" cy="273168"/>
              </a:xfrm>
              <a:custGeom>
                <a:avLst/>
                <a:gdLst/>
                <a:ahLst/>
                <a:cxnLst/>
                <a:rect l="l" t="t" r="r" b="b"/>
                <a:pathLst>
                  <a:path w="2825" h="3899" extrusionOk="0">
                    <a:moveTo>
                      <a:pt x="1659" y="0"/>
                    </a:moveTo>
                    <a:cubicBezTo>
                      <a:pt x="1283" y="0"/>
                      <a:pt x="912" y="203"/>
                      <a:pt x="780" y="672"/>
                    </a:cubicBezTo>
                    <a:cubicBezTo>
                      <a:pt x="598" y="1371"/>
                      <a:pt x="415" y="2040"/>
                      <a:pt x="202" y="2739"/>
                    </a:cubicBezTo>
                    <a:cubicBezTo>
                      <a:pt x="1" y="3434"/>
                      <a:pt x="583" y="3899"/>
                      <a:pt x="1150" y="3899"/>
                    </a:cubicBezTo>
                    <a:cubicBezTo>
                      <a:pt x="1525" y="3899"/>
                      <a:pt x="1893" y="3696"/>
                      <a:pt x="2026" y="3225"/>
                    </a:cubicBezTo>
                    <a:cubicBezTo>
                      <a:pt x="2239" y="2556"/>
                      <a:pt x="2421" y="1857"/>
                      <a:pt x="2604" y="1188"/>
                    </a:cubicBezTo>
                    <a:cubicBezTo>
                      <a:pt x="2824" y="472"/>
                      <a:pt x="2234" y="0"/>
                      <a:pt x="165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797;p5">
                <a:extLst>
                  <a:ext uri="{FF2B5EF4-FFF2-40B4-BE49-F238E27FC236}">
                    <a16:creationId xmlns:a16="http://schemas.microsoft.com/office/drawing/2014/main" id="{BBB68C3F-0323-6EF6-593F-D2C61A904F33}"/>
                  </a:ext>
                </a:extLst>
              </p:cNvPr>
              <p:cNvSpPr/>
              <p:nvPr/>
            </p:nvSpPr>
            <p:spPr>
              <a:xfrm rot="10800000" flipH="1">
                <a:off x="422151" y="5007988"/>
                <a:ext cx="202336" cy="296078"/>
              </a:xfrm>
              <a:custGeom>
                <a:avLst/>
                <a:gdLst/>
                <a:ahLst/>
                <a:cxnLst/>
                <a:rect l="l" t="t" r="r" b="b"/>
                <a:pathLst>
                  <a:path w="2888" h="4226" extrusionOk="0">
                    <a:moveTo>
                      <a:pt x="1064" y="0"/>
                    </a:moveTo>
                    <a:cubicBezTo>
                      <a:pt x="547" y="0"/>
                      <a:pt x="122" y="426"/>
                      <a:pt x="122" y="942"/>
                    </a:cubicBezTo>
                    <a:cubicBezTo>
                      <a:pt x="0" y="2067"/>
                      <a:pt x="274" y="3222"/>
                      <a:pt x="1186" y="3951"/>
                    </a:cubicBezTo>
                    <a:cubicBezTo>
                      <a:pt x="1368" y="4134"/>
                      <a:pt x="1603" y="4225"/>
                      <a:pt x="1843" y="4225"/>
                    </a:cubicBezTo>
                    <a:cubicBezTo>
                      <a:pt x="2082" y="4225"/>
                      <a:pt x="2325" y="4134"/>
                      <a:pt x="2523" y="3951"/>
                    </a:cubicBezTo>
                    <a:cubicBezTo>
                      <a:pt x="2888" y="3587"/>
                      <a:pt x="2888" y="2979"/>
                      <a:pt x="2523" y="2614"/>
                    </a:cubicBezTo>
                    <a:cubicBezTo>
                      <a:pt x="1945" y="2158"/>
                      <a:pt x="1945" y="1611"/>
                      <a:pt x="2006" y="942"/>
                    </a:cubicBezTo>
                    <a:cubicBezTo>
                      <a:pt x="2006" y="426"/>
                      <a:pt x="1581" y="0"/>
                      <a:pt x="1064"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798;p5">
                <a:extLst>
                  <a:ext uri="{FF2B5EF4-FFF2-40B4-BE49-F238E27FC236}">
                    <a16:creationId xmlns:a16="http://schemas.microsoft.com/office/drawing/2014/main" id="{16742F1B-DE9C-205E-331B-5926227C60C4}"/>
                  </a:ext>
                </a:extLst>
              </p:cNvPr>
              <p:cNvSpPr/>
              <p:nvPr/>
            </p:nvSpPr>
            <p:spPr>
              <a:xfrm rot="10800000" flipH="1">
                <a:off x="422151" y="6339005"/>
                <a:ext cx="202336" cy="296078"/>
              </a:xfrm>
              <a:custGeom>
                <a:avLst/>
                <a:gdLst/>
                <a:ahLst/>
                <a:cxnLst/>
                <a:rect l="l" t="t" r="r" b="b"/>
                <a:pathLst>
                  <a:path w="2888" h="4226" extrusionOk="0">
                    <a:moveTo>
                      <a:pt x="1064" y="1"/>
                    </a:moveTo>
                    <a:cubicBezTo>
                      <a:pt x="547" y="1"/>
                      <a:pt x="122" y="426"/>
                      <a:pt x="122" y="943"/>
                    </a:cubicBezTo>
                    <a:cubicBezTo>
                      <a:pt x="0" y="2068"/>
                      <a:pt x="243" y="3223"/>
                      <a:pt x="1186" y="3952"/>
                    </a:cubicBezTo>
                    <a:cubicBezTo>
                      <a:pt x="1368" y="4135"/>
                      <a:pt x="1603" y="4226"/>
                      <a:pt x="1843" y="4226"/>
                    </a:cubicBezTo>
                    <a:cubicBezTo>
                      <a:pt x="2082" y="4226"/>
                      <a:pt x="2325" y="4135"/>
                      <a:pt x="2523" y="3952"/>
                    </a:cubicBezTo>
                    <a:cubicBezTo>
                      <a:pt x="2888" y="3587"/>
                      <a:pt x="2888" y="2980"/>
                      <a:pt x="2523" y="2615"/>
                    </a:cubicBezTo>
                    <a:cubicBezTo>
                      <a:pt x="1945" y="2159"/>
                      <a:pt x="1945" y="1612"/>
                      <a:pt x="2006" y="943"/>
                    </a:cubicBezTo>
                    <a:cubicBezTo>
                      <a:pt x="2006" y="426"/>
                      <a:pt x="1581" y="1"/>
                      <a:pt x="1064"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799;p5">
                <a:extLst>
                  <a:ext uri="{FF2B5EF4-FFF2-40B4-BE49-F238E27FC236}">
                    <a16:creationId xmlns:a16="http://schemas.microsoft.com/office/drawing/2014/main" id="{F8B16236-690F-FA46-BDD3-B05C712CD4AD}"/>
                  </a:ext>
                </a:extLst>
              </p:cNvPr>
              <p:cNvSpPr/>
              <p:nvPr/>
            </p:nvSpPr>
            <p:spPr>
              <a:xfrm rot="10800000" flipH="1">
                <a:off x="-214633" y="5387087"/>
                <a:ext cx="279053" cy="153293"/>
              </a:xfrm>
              <a:custGeom>
                <a:avLst/>
                <a:gdLst/>
                <a:ahLst/>
                <a:cxnLst/>
                <a:rect l="l" t="t" r="r" b="b"/>
                <a:pathLst>
                  <a:path w="3983" h="2188" extrusionOk="0">
                    <a:moveTo>
                      <a:pt x="1063" y="1"/>
                    </a:moveTo>
                    <a:cubicBezTo>
                      <a:pt x="637" y="1"/>
                      <a:pt x="255" y="263"/>
                      <a:pt x="153" y="698"/>
                    </a:cubicBezTo>
                    <a:cubicBezTo>
                      <a:pt x="1" y="1215"/>
                      <a:pt x="305" y="1732"/>
                      <a:pt x="791" y="1853"/>
                    </a:cubicBezTo>
                    <a:cubicBezTo>
                      <a:pt x="1399" y="2096"/>
                      <a:pt x="2068" y="2188"/>
                      <a:pt x="2706" y="2188"/>
                    </a:cubicBezTo>
                    <a:cubicBezTo>
                      <a:pt x="3983" y="2188"/>
                      <a:pt x="3983" y="303"/>
                      <a:pt x="2706" y="303"/>
                    </a:cubicBezTo>
                    <a:cubicBezTo>
                      <a:pt x="2220" y="303"/>
                      <a:pt x="1764" y="212"/>
                      <a:pt x="1308" y="30"/>
                    </a:cubicBezTo>
                    <a:cubicBezTo>
                      <a:pt x="1226" y="10"/>
                      <a:pt x="1144"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800;p5">
                <a:extLst>
                  <a:ext uri="{FF2B5EF4-FFF2-40B4-BE49-F238E27FC236}">
                    <a16:creationId xmlns:a16="http://schemas.microsoft.com/office/drawing/2014/main" id="{B1DC8BF6-C3A5-7030-1A14-1514A7601335}"/>
                  </a:ext>
                </a:extLst>
              </p:cNvPr>
              <p:cNvSpPr/>
              <p:nvPr/>
            </p:nvSpPr>
            <p:spPr>
              <a:xfrm rot="10800000" flipH="1">
                <a:off x="249661" y="6959185"/>
                <a:ext cx="115040" cy="33629"/>
              </a:xfrm>
              <a:custGeom>
                <a:avLst/>
                <a:gdLst/>
                <a:ahLst/>
                <a:cxnLst/>
                <a:rect l="l" t="t" r="r" b="b"/>
                <a:pathLst>
                  <a:path w="1642" h="480" extrusionOk="0">
                    <a:moveTo>
                      <a:pt x="0" y="0"/>
                    </a:moveTo>
                    <a:cubicBezTo>
                      <a:pt x="176" y="302"/>
                      <a:pt x="499" y="480"/>
                      <a:pt x="846" y="480"/>
                    </a:cubicBezTo>
                    <a:cubicBezTo>
                      <a:pt x="918" y="480"/>
                      <a:pt x="991" y="472"/>
                      <a:pt x="1064" y="456"/>
                    </a:cubicBezTo>
                    <a:cubicBezTo>
                      <a:pt x="1307" y="365"/>
                      <a:pt x="1520" y="213"/>
                      <a:pt x="164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801;p5">
                <a:extLst>
                  <a:ext uri="{FF2B5EF4-FFF2-40B4-BE49-F238E27FC236}">
                    <a16:creationId xmlns:a16="http://schemas.microsoft.com/office/drawing/2014/main" id="{EEFCF687-ECB0-2BC4-CA71-09054A535494}"/>
                  </a:ext>
                </a:extLst>
              </p:cNvPr>
              <p:cNvSpPr/>
              <p:nvPr/>
            </p:nvSpPr>
            <p:spPr>
              <a:xfrm rot="10800000" flipH="1">
                <a:off x="-685233" y="4831294"/>
                <a:ext cx="230080" cy="178936"/>
              </a:xfrm>
              <a:custGeom>
                <a:avLst/>
                <a:gdLst/>
                <a:ahLst/>
                <a:cxnLst/>
                <a:rect l="l" t="t" r="r" b="b"/>
                <a:pathLst>
                  <a:path w="3284" h="2554" extrusionOk="0">
                    <a:moveTo>
                      <a:pt x="2310" y="1"/>
                    </a:moveTo>
                    <a:cubicBezTo>
                      <a:pt x="2128" y="1"/>
                      <a:pt x="1946" y="61"/>
                      <a:pt x="1763" y="153"/>
                    </a:cubicBezTo>
                    <a:cubicBezTo>
                      <a:pt x="1733" y="183"/>
                      <a:pt x="1672" y="213"/>
                      <a:pt x="1642" y="274"/>
                    </a:cubicBezTo>
                    <a:cubicBezTo>
                      <a:pt x="1551" y="335"/>
                      <a:pt x="1490" y="396"/>
                      <a:pt x="1429" y="457"/>
                    </a:cubicBezTo>
                    <a:cubicBezTo>
                      <a:pt x="1399" y="487"/>
                      <a:pt x="1368" y="487"/>
                      <a:pt x="1338" y="517"/>
                    </a:cubicBezTo>
                    <a:cubicBezTo>
                      <a:pt x="1277" y="548"/>
                      <a:pt x="1186" y="609"/>
                      <a:pt x="1095" y="639"/>
                    </a:cubicBezTo>
                    <a:cubicBezTo>
                      <a:pt x="1034" y="669"/>
                      <a:pt x="973" y="700"/>
                      <a:pt x="882" y="700"/>
                    </a:cubicBezTo>
                    <a:cubicBezTo>
                      <a:pt x="304" y="852"/>
                      <a:pt x="0" y="1520"/>
                      <a:pt x="304" y="2068"/>
                    </a:cubicBezTo>
                    <a:lnTo>
                      <a:pt x="274" y="2037"/>
                    </a:lnTo>
                    <a:lnTo>
                      <a:pt x="274" y="2037"/>
                    </a:lnTo>
                    <a:cubicBezTo>
                      <a:pt x="335" y="2159"/>
                      <a:pt x="426" y="2250"/>
                      <a:pt x="517" y="2341"/>
                    </a:cubicBezTo>
                    <a:cubicBezTo>
                      <a:pt x="547" y="2371"/>
                      <a:pt x="608" y="2402"/>
                      <a:pt x="669" y="2432"/>
                    </a:cubicBezTo>
                    <a:cubicBezTo>
                      <a:pt x="821" y="2523"/>
                      <a:pt x="1003" y="2554"/>
                      <a:pt x="1186" y="2554"/>
                    </a:cubicBezTo>
                    <a:cubicBezTo>
                      <a:pt x="1247" y="2554"/>
                      <a:pt x="1307" y="2554"/>
                      <a:pt x="1399" y="2523"/>
                    </a:cubicBezTo>
                    <a:cubicBezTo>
                      <a:pt x="1976" y="2371"/>
                      <a:pt x="2554" y="2068"/>
                      <a:pt x="2979" y="1612"/>
                    </a:cubicBezTo>
                    <a:cubicBezTo>
                      <a:pt x="3192" y="1399"/>
                      <a:pt x="3283" y="1064"/>
                      <a:pt x="3222" y="761"/>
                    </a:cubicBezTo>
                    <a:cubicBezTo>
                      <a:pt x="3222" y="639"/>
                      <a:pt x="3162" y="517"/>
                      <a:pt x="3101" y="426"/>
                    </a:cubicBezTo>
                    <a:cubicBezTo>
                      <a:pt x="3070" y="365"/>
                      <a:pt x="3010" y="305"/>
                      <a:pt x="2979" y="274"/>
                    </a:cubicBezTo>
                    <a:cubicBezTo>
                      <a:pt x="2797" y="92"/>
                      <a:pt x="2554" y="1"/>
                      <a:pt x="2310"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802;p5">
                <a:extLst>
                  <a:ext uri="{FF2B5EF4-FFF2-40B4-BE49-F238E27FC236}">
                    <a16:creationId xmlns:a16="http://schemas.microsoft.com/office/drawing/2014/main" id="{AC53E3FB-88A7-D8D8-F1AF-EEE7A370E39D}"/>
                  </a:ext>
                </a:extLst>
              </p:cNvPr>
              <p:cNvSpPr/>
              <p:nvPr/>
            </p:nvSpPr>
            <p:spPr>
              <a:xfrm rot="10800000" flipH="1">
                <a:off x="-698054" y="5555864"/>
                <a:ext cx="132135" cy="234844"/>
              </a:xfrm>
              <a:custGeom>
                <a:avLst/>
                <a:gdLst/>
                <a:ahLst/>
                <a:cxnLst/>
                <a:rect l="l" t="t" r="r" b="b"/>
                <a:pathLst>
                  <a:path w="1886" h="3352" extrusionOk="0">
                    <a:moveTo>
                      <a:pt x="943" y="1"/>
                    </a:moveTo>
                    <a:cubicBezTo>
                      <a:pt x="472" y="1"/>
                      <a:pt x="1" y="320"/>
                      <a:pt x="1" y="958"/>
                    </a:cubicBezTo>
                    <a:lnTo>
                      <a:pt x="1" y="2417"/>
                    </a:lnTo>
                    <a:cubicBezTo>
                      <a:pt x="1" y="3040"/>
                      <a:pt x="472" y="3352"/>
                      <a:pt x="943" y="3352"/>
                    </a:cubicBezTo>
                    <a:cubicBezTo>
                      <a:pt x="1414" y="3352"/>
                      <a:pt x="1886" y="3040"/>
                      <a:pt x="1886" y="2417"/>
                    </a:cubicBezTo>
                    <a:lnTo>
                      <a:pt x="1886" y="958"/>
                    </a:lnTo>
                    <a:cubicBezTo>
                      <a:pt x="1886" y="320"/>
                      <a:pt x="1414" y="1"/>
                      <a:pt x="94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803;p5">
                <a:extLst>
                  <a:ext uri="{FF2B5EF4-FFF2-40B4-BE49-F238E27FC236}">
                    <a16:creationId xmlns:a16="http://schemas.microsoft.com/office/drawing/2014/main" id="{327E0AA5-749D-4082-225B-6DC988960DC4}"/>
                  </a:ext>
                </a:extLst>
              </p:cNvPr>
              <p:cNvSpPr/>
              <p:nvPr/>
            </p:nvSpPr>
            <p:spPr>
              <a:xfrm rot="10800000" flipH="1">
                <a:off x="-270051" y="4741616"/>
                <a:ext cx="296148" cy="330688"/>
              </a:xfrm>
              <a:custGeom>
                <a:avLst/>
                <a:gdLst/>
                <a:ahLst/>
                <a:cxnLst/>
                <a:rect l="l" t="t" r="r" b="b"/>
                <a:pathLst>
                  <a:path w="4227" h="4720" extrusionOk="0">
                    <a:moveTo>
                      <a:pt x="3200" y="1"/>
                    </a:moveTo>
                    <a:cubicBezTo>
                      <a:pt x="2969" y="1"/>
                      <a:pt x="2744" y="98"/>
                      <a:pt x="2585" y="279"/>
                    </a:cubicBezTo>
                    <a:cubicBezTo>
                      <a:pt x="1734" y="1373"/>
                      <a:pt x="579" y="2163"/>
                      <a:pt x="184" y="3531"/>
                    </a:cubicBezTo>
                    <a:cubicBezTo>
                      <a:pt x="0" y="4247"/>
                      <a:pt x="593" y="4719"/>
                      <a:pt x="1165" y="4719"/>
                    </a:cubicBezTo>
                    <a:cubicBezTo>
                      <a:pt x="1540" y="4719"/>
                      <a:pt x="1906" y="4517"/>
                      <a:pt x="2038" y="4048"/>
                    </a:cubicBezTo>
                    <a:cubicBezTo>
                      <a:pt x="2099" y="3805"/>
                      <a:pt x="2220" y="3561"/>
                      <a:pt x="2372" y="3349"/>
                    </a:cubicBezTo>
                    <a:cubicBezTo>
                      <a:pt x="2798" y="2710"/>
                      <a:pt x="3467" y="2224"/>
                      <a:pt x="3953" y="1616"/>
                    </a:cubicBezTo>
                    <a:cubicBezTo>
                      <a:pt x="4105" y="1434"/>
                      <a:pt x="4196" y="1191"/>
                      <a:pt x="4227" y="947"/>
                    </a:cubicBezTo>
                    <a:cubicBezTo>
                      <a:pt x="4227" y="765"/>
                      <a:pt x="4166" y="583"/>
                      <a:pt x="4075" y="431"/>
                    </a:cubicBezTo>
                    <a:cubicBezTo>
                      <a:pt x="4014" y="400"/>
                      <a:pt x="3983" y="339"/>
                      <a:pt x="3923" y="279"/>
                    </a:cubicBezTo>
                    <a:cubicBezTo>
                      <a:pt x="3892" y="248"/>
                      <a:pt x="3831" y="218"/>
                      <a:pt x="3801" y="188"/>
                    </a:cubicBezTo>
                    <a:cubicBezTo>
                      <a:pt x="3679" y="96"/>
                      <a:pt x="3558" y="66"/>
                      <a:pt x="3436" y="36"/>
                    </a:cubicBezTo>
                    <a:cubicBezTo>
                      <a:pt x="3359" y="12"/>
                      <a:pt x="3279" y="1"/>
                      <a:pt x="3200"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804;p5">
                <a:extLst>
                  <a:ext uri="{FF2B5EF4-FFF2-40B4-BE49-F238E27FC236}">
                    <a16:creationId xmlns:a16="http://schemas.microsoft.com/office/drawing/2014/main" id="{A727162D-DBAF-0DEE-2A8F-7E4826F9B41B}"/>
                  </a:ext>
                </a:extLst>
              </p:cNvPr>
              <p:cNvSpPr/>
              <p:nvPr/>
            </p:nvSpPr>
            <p:spPr>
              <a:xfrm rot="10800000" flipH="1">
                <a:off x="-700155" y="6886812"/>
                <a:ext cx="134237" cy="106002"/>
              </a:xfrm>
              <a:custGeom>
                <a:avLst/>
                <a:gdLst/>
                <a:ahLst/>
                <a:cxnLst/>
                <a:rect l="l" t="t" r="r" b="b"/>
                <a:pathLst>
                  <a:path w="1916" h="1513" extrusionOk="0">
                    <a:moveTo>
                      <a:pt x="1" y="0"/>
                    </a:moveTo>
                    <a:lnTo>
                      <a:pt x="31" y="578"/>
                    </a:lnTo>
                    <a:cubicBezTo>
                      <a:pt x="16" y="1201"/>
                      <a:pt x="487" y="1513"/>
                      <a:pt x="962" y="1513"/>
                    </a:cubicBezTo>
                    <a:cubicBezTo>
                      <a:pt x="1437" y="1513"/>
                      <a:pt x="1916" y="1201"/>
                      <a:pt x="1916" y="578"/>
                    </a:cubicBezTo>
                    <a:lnTo>
                      <a:pt x="1916"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805;p5">
                <a:extLst>
                  <a:ext uri="{FF2B5EF4-FFF2-40B4-BE49-F238E27FC236}">
                    <a16:creationId xmlns:a16="http://schemas.microsoft.com/office/drawing/2014/main" id="{89E85A61-5CC1-0249-149C-542F2657A320}"/>
                  </a:ext>
                </a:extLst>
              </p:cNvPr>
              <p:cNvSpPr/>
              <p:nvPr/>
            </p:nvSpPr>
            <p:spPr>
              <a:xfrm rot="10800000" flipH="1">
                <a:off x="-563817" y="4614035"/>
                <a:ext cx="325853" cy="163312"/>
              </a:xfrm>
              <a:custGeom>
                <a:avLst/>
                <a:gdLst/>
                <a:ahLst/>
                <a:cxnLst/>
                <a:rect l="l" t="t" r="r" b="b"/>
                <a:pathLst>
                  <a:path w="4651" h="2331" extrusionOk="0">
                    <a:moveTo>
                      <a:pt x="1229" y="0"/>
                    </a:moveTo>
                    <a:cubicBezTo>
                      <a:pt x="447" y="0"/>
                      <a:pt x="1" y="563"/>
                      <a:pt x="456" y="1266"/>
                    </a:cubicBezTo>
                    <a:cubicBezTo>
                      <a:pt x="1125" y="2300"/>
                      <a:pt x="2280" y="2330"/>
                      <a:pt x="3404" y="2330"/>
                    </a:cubicBezTo>
                    <a:cubicBezTo>
                      <a:pt x="4650" y="2330"/>
                      <a:pt x="4650" y="415"/>
                      <a:pt x="3404" y="415"/>
                    </a:cubicBezTo>
                    <a:cubicBezTo>
                      <a:pt x="3202" y="415"/>
                      <a:pt x="2972" y="496"/>
                      <a:pt x="2769" y="496"/>
                    </a:cubicBezTo>
                    <a:cubicBezTo>
                      <a:pt x="2668" y="496"/>
                      <a:pt x="2573" y="476"/>
                      <a:pt x="2492" y="415"/>
                    </a:cubicBezTo>
                    <a:cubicBezTo>
                      <a:pt x="2036" y="124"/>
                      <a:pt x="1595" y="0"/>
                      <a:pt x="122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806;p5">
                <a:extLst>
                  <a:ext uri="{FF2B5EF4-FFF2-40B4-BE49-F238E27FC236}">
                    <a16:creationId xmlns:a16="http://schemas.microsoft.com/office/drawing/2014/main" id="{67D5D12A-C551-A8BA-53EE-9DBB4F5915CA}"/>
                  </a:ext>
                </a:extLst>
              </p:cNvPr>
              <p:cNvSpPr/>
              <p:nvPr/>
            </p:nvSpPr>
            <p:spPr>
              <a:xfrm rot="10800000" flipH="1">
                <a:off x="-685233" y="6162242"/>
                <a:ext cx="230080" cy="178936"/>
              </a:xfrm>
              <a:custGeom>
                <a:avLst/>
                <a:gdLst/>
                <a:ahLst/>
                <a:cxnLst/>
                <a:rect l="l" t="t" r="r" b="b"/>
                <a:pathLst>
                  <a:path w="3284" h="2554" extrusionOk="0">
                    <a:moveTo>
                      <a:pt x="2310" y="0"/>
                    </a:moveTo>
                    <a:cubicBezTo>
                      <a:pt x="2128" y="0"/>
                      <a:pt x="1946" y="61"/>
                      <a:pt x="1763" y="152"/>
                    </a:cubicBezTo>
                    <a:cubicBezTo>
                      <a:pt x="1733" y="183"/>
                      <a:pt x="1672" y="213"/>
                      <a:pt x="1642" y="274"/>
                    </a:cubicBezTo>
                    <a:cubicBezTo>
                      <a:pt x="1581" y="335"/>
                      <a:pt x="1490" y="396"/>
                      <a:pt x="1429" y="456"/>
                    </a:cubicBezTo>
                    <a:cubicBezTo>
                      <a:pt x="1399" y="456"/>
                      <a:pt x="1368" y="487"/>
                      <a:pt x="1338" y="517"/>
                    </a:cubicBezTo>
                    <a:cubicBezTo>
                      <a:pt x="1277" y="547"/>
                      <a:pt x="1186" y="608"/>
                      <a:pt x="1125" y="639"/>
                    </a:cubicBezTo>
                    <a:cubicBezTo>
                      <a:pt x="1034" y="669"/>
                      <a:pt x="973" y="669"/>
                      <a:pt x="882" y="699"/>
                    </a:cubicBezTo>
                    <a:cubicBezTo>
                      <a:pt x="304" y="851"/>
                      <a:pt x="0" y="1520"/>
                      <a:pt x="304" y="2037"/>
                    </a:cubicBezTo>
                    <a:cubicBezTo>
                      <a:pt x="335" y="2158"/>
                      <a:pt x="426" y="2250"/>
                      <a:pt x="517" y="2341"/>
                    </a:cubicBezTo>
                    <a:cubicBezTo>
                      <a:pt x="578" y="2371"/>
                      <a:pt x="608" y="2402"/>
                      <a:pt x="669" y="2432"/>
                    </a:cubicBezTo>
                    <a:cubicBezTo>
                      <a:pt x="821" y="2523"/>
                      <a:pt x="1003" y="2554"/>
                      <a:pt x="1186" y="2554"/>
                    </a:cubicBezTo>
                    <a:cubicBezTo>
                      <a:pt x="1277" y="2554"/>
                      <a:pt x="1338" y="2523"/>
                      <a:pt x="1399" y="2523"/>
                    </a:cubicBezTo>
                    <a:cubicBezTo>
                      <a:pt x="2006" y="2371"/>
                      <a:pt x="2554" y="2067"/>
                      <a:pt x="2979" y="1611"/>
                    </a:cubicBezTo>
                    <a:cubicBezTo>
                      <a:pt x="3192" y="1399"/>
                      <a:pt x="3283" y="1064"/>
                      <a:pt x="3222" y="760"/>
                    </a:cubicBezTo>
                    <a:cubicBezTo>
                      <a:pt x="3222" y="639"/>
                      <a:pt x="3162" y="517"/>
                      <a:pt x="3101" y="426"/>
                    </a:cubicBezTo>
                    <a:cubicBezTo>
                      <a:pt x="3070" y="365"/>
                      <a:pt x="3010" y="304"/>
                      <a:pt x="2979" y="274"/>
                    </a:cubicBezTo>
                    <a:cubicBezTo>
                      <a:pt x="2797" y="92"/>
                      <a:pt x="2554" y="0"/>
                      <a:pt x="2310"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807;p5">
                <a:extLst>
                  <a:ext uri="{FF2B5EF4-FFF2-40B4-BE49-F238E27FC236}">
                    <a16:creationId xmlns:a16="http://schemas.microsoft.com/office/drawing/2014/main" id="{FE7A436C-8E60-4977-8D16-20E08F157253}"/>
                  </a:ext>
                </a:extLst>
              </p:cNvPr>
              <p:cNvSpPr/>
              <p:nvPr/>
            </p:nvSpPr>
            <p:spPr>
              <a:xfrm rot="10800000" flipH="1">
                <a:off x="-559613" y="5182650"/>
                <a:ext cx="323752" cy="173191"/>
              </a:xfrm>
              <a:custGeom>
                <a:avLst/>
                <a:gdLst/>
                <a:ahLst/>
                <a:cxnLst/>
                <a:rect l="l" t="t" r="r" b="b"/>
                <a:pathLst>
                  <a:path w="4621" h="2472" extrusionOk="0">
                    <a:moveTo>
                      <a:pt x="1037" y="1"/>
                    </a:moveTo>
                    <a:cubicBezTo>
                      <a:pt x="620" y="1"/>
                      <a:pt x="248" y="277"/>
                      <a:pt x="122" y="678"/>
                    </a:cubicBezTo>
                    <a:cubicBezTo>
                      <a:pt x="1" y="1195"/>
                      <a:pt x="305" y="1712"/>
                      <a:pt x="791" y="1864"/>
                    </a:cubicBezTo>
                    <a:cubicBezTo>
                      <a:pt x="1612" y="2198"/>
                      <a:pt x="2493" y="2411"/>
                      <a:pt x="3405" y="2472"/>
                    </a:cubicBezTo>
                    <a:cubicBezTo>
                      <a:pt x="3415" y="2472"/>
                      <a:pt x="3424" y="2472"/>
                      <a:pt x="3434" y="2472"/>
                    </a:cubicBezTo>
                    <a:cubicBezTo>
                      <a:pt x="4621" y="2472"/>
                      <a:pt x="4611" y="617"/>
                      <a:pt x="3405" y="587"/>
                    </a:cubicBezTo>
                    <a:cubicBezTo>
                      <a:pt x="2676" y="526"/>
                      <a:pt x="1976" y="313"/>
                      <a:pt x="1308" y="40"/>
                    </a:cubicBezTo>
                    <a:cubicBezTo>
                      <a:pt x="1217" y="13"/>
                      <a:pt x="1126" y="1"/>
                      <a:pt x="1037"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808;p5">
                <a:extLst>
                  <a:ext uri="{FF2B5EF4-FFF2-40B4-BE49-F238E27FC236}">
                    <a16:creationId xmlns:a16="http://schemas.microsoft.com/office/drawing/2014/main" id="{0B557B11-C3F6-73D7-CDD3-D293F35F0BF7}"/>
                  </a:ext>
                </a:extLst>
              </p:cNvPr>
              <p:cNvSpPr/>
              <p:nvPr/>
            </p:nvSpPr>
            <p:spPr>
              <a:xfrm rot="10800000" flipH="1">
                <a:off x="2924377" y="6053647"/>
                <a:ext cx="112938" cy="21579"/>
              </a:xfrm>
              <a:custGeom>
                <a:avLst/>
                <a:gdLst/>
                <a:ahLst/>
                <a:cxnLst/>
                <a:rect l="l" t="t" r="r" b="b"/>
                <a:pathLst>
                  <a:path w="1612" h="308" extrusionOk="0">
                    <a:moveTo>
                      <a:pt x="688" y="0"/>
                    </a:moveTo>
                    <a:cubicBezTo>
                      <a:pt x="433" y="0"/>
                      <a:pt x="182" y="103"/>
                      <a:pt x="0" y="308"/>
                    </a:cubicBezTo>
                    <a:cubicBezTo>
                      <a:pt x="547" y="277"/>
                      <a:pt x="1064" y="277"/>
                      <a:pt x="1611" y="277"/>
                    </a:cubicBezTo>
                    <a:cubicBezTo>
                      <a:pt x="1398" y="186"/>
                      <a:pt x="1155" y="95"/>
                      <a:pt x="942" y="34"/>
                    </a:cubicBezTo>
                    <a:cubicBezTo>
                      <a:pt x="859" y="11"/>
                      <a:pt x="773" y="0"/>
                      <a:pt x="68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809;p5">
                <a:extLst>
                  <a:ext uri="{FF2B5EF4-FFF2-40B4-BE49-F238E27FC236}">
                    <a16:creationId xmlns:a16="http://schemas.microsoft.com/office/drawing/2014/main" id="{E42A91E8-D9C9-8D76-0A1F-B6CA79EC39FF}"/>
                  </a:ext>
                </a:extLst>
              </p:cNvPr>
              <p:cNvSpPr/>
              <p:nvPr/>
            </p:nvSpPr>
            <p:spPr>
              <a:xfrm rot="10800000" flipH="1">
                <a:off x="1759474" y="5201776"/>
                <a:ext cx="89538" cy="102289"/>
              </a:xfrm>
              <a:custGeom>
                <a:avLst/>
                <a:gdLst/>
                <a:ahLst/>
                <a:cxnLst/>
                <a:rect l="l" t="t" r="r" b="b"/>
                <a:pathLst>
                  <a:path w="1278" h="1460" extrusionOk="0">
                    <a:moveTo>
                      <a:pt x="973" y="0"/>
                    </a:moveTo>
                    <a:cubicBezTo>
                      <a:pt x="457" y="0"/>
                      <a:pt x="31" y="426"/>
                      <a:pt x="31" y="942"/>
                    </a:cubicBezTo>
                    <a:cubicBezTo>
                      <a:pt x="1" y="1125"/>
                      <a:pt x="1" y="1277"/>
                      <a:pt x="31" y="1459"/>
                    </a:cubicBezTo>
                    <a:cubicBezTo>
                      <a:pt x="213" y="1307"/>
                      <a:pt x="852" y="547"/>
                      <a:pt x="1277" y="61"/>
                    </a:cubicBezTo>
                    <a:cubicBezTo>
                      <a:pt x="1186" y="30"/>
                      <a:pt x="1095" y="0"/>
                      <a:pt x="973"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810;p5">
                <a:extLst>
                  <a:ext uri="{FF2B5EF4-FFF2-40B4-BE49-F238E27FC236}">
                    <a16:creationId xmlns:a16="http://schemas.microsoft.com/office/drawing/2014/main" id="{5207CAA2-9096-6161-E765-27C234FB32D7}"/>
                  </a:ext>
                </a:extLst>
              </p:cNvPr>
              <p:cNvSpPr/>
              <p:nvPr/>
            </p:nvSpPr>
            <p:spPr>
              <a:xfrm rot="10800000" flipH="1">
                <a:off x="1963912" y="5555304"/>
                <a:ext cx="132135" cy="235405"/>
              </a:xfrm>
              <a:custGeom>
                <a:avLst/>
                <a:gdLst/>
                <a:ahLst/>
                <a:cxnLst/>
                <a:rect l="l" t="t" r="r" b="b"/>
                <a:pathLst>
                  <a:path w="1886" h="3360" extrusionOk="0">
                    <a:moveTo>
                      <a:pt x="943" y="1"/>
                    </a:moveTo>
                    <a:cubicBezTo>
                      <a:pt x="472" y="1"/>
                      <a:pt x="1" y="320"/>
                      <a:pt x="1" y="958"/>
                    </a:cubicBezTo>
                    <a:lnTo>
                      <a:pt x="1" y="2417"/>
                    </a:lnTo>
                    <a:cubicBezTo>
                      <a:pt x="1" y="2934"/>
                      <a:pt x="426" y="3359"/>
                      <a:pt x="943" y="3359"/>
                    </a:cubicBezTo>
                    <a:cubicBezTo>
                      <a:pt x="1064" y="3359"/>
                      <a:pt x="1186" y="3329"/>
                      <a:pt x="1308" y="3268"/>
                    </a:cubicBezTo>
                    <a:cubicBezTo>
                      <a:pt x="1490" y="3055"/>
                      <a:pt x="1703" y="2812"/>
                      <a:pt x="1855" y="2539"/>
                    </a:cubicBezTo>
                    <a:cubicBezTo>
                      <a:pt x="1885" y="2508"/>
                      <a:pt x="1885" y="2447"/>
                      <a:pt x="1885" y="2417"/>
                    </a:cubicBezTo>
                    <a:lnTo>
                      <a:pt x="1885" y="958"/>
                    </a:lnTo>
                    <a:cubicBezTo>
                      <a:pt x="1885" y="320"/>
                      <a:pt x="1414" y="1"/>
                      <a:pt x="94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811;p5">
                <a:extLst>
                  <a:ext uri="{FF2B5EF4-FFF2-40B4-BE49-F238E27FC236}">
                    <a16:creationId xmlns:a16="http://schemas.microsoft.com/office/drawing/2014/main" id="{CFCA1B11-EF1E-9492-1BD4-62B33B3D9A5E}"/>
                  </a:ext>
                </a:extLst>
              </p:cNvPr>
              <p:cNvSpPr/>
              <p:nvPr/>
            </p:nvSpPr>
            <p:spPr>
              <a:xfrm rot="10800000" flipH="1">
                <a:off x="4236128" y="6000401"/>
                <a:ext cx="174732" cy="75175"/>
              </a:xfrm>
              <a:custGeom>
                <a:avLst/>
                <a:gdLst/>
                <a:ahLst/>
                <a:cxnLst/>
                <a:rect l="l" t="t" r="r" b="b"/>
                <a:pathLst>
                  <a:path w="2494" h="1073" extrusionOk="0">
                    <a:moveTo>
                      <a:pt x="948" y="0"/>
                    </a:moveTo>
                    <a:cubicBezTo>
                      <a:pt x="531" y="0"/>
                      <a:pt x="162" y="282"/>
                      <a:pt x="62" y="708"/>
                    </a:cubicBezTo>
                    <a:cubicBezTo>
                      <a:pt x="1" y="830"/>
                      <a:pt x="1" y="951"/>
                      <a:pt x="31" y="1073"/>
                    </a:cubicBezTo>
                    <a:cubicBezTo>
                      <a:pt x="852" y="1012"/>
                      <a:pt x="1673" y="890"/>
                      <a:pt x="2493" y="708"/>
                    </a:cubicBezTo>
                    <a:cubicBezTo>
                      <a:pt x="2372" y="526"/>
                      <a:pt x="2189" y="404"/>
                      <a:pt x="2007" y="343"/>
                    </a:cubicBezTo>
                    <a:cubicBezTo>
                      <a:pt x="1733" y="252"/>
                      <a:pt x="1490" y="130"/>
                      <a:pt x="1217" y="39"/>
                    </a:cubicBezTo>
                    <a:cubicBezTo>
                      <a:pt x="1126" y="13"/>
                      <a:pt x="1036" y="0"/>
                      <a:pt x="94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812;p5">
                <a:extLst>
                  <a:ext uri="{FF2B5EF4-FFF2-40B4-BE49-F238E27FC236}">
                    <a16:creationId xmlns:a16="http://schemas.microsoft.com/office/drawing/2014/main" id="{D0526611-8465-1A71-7733-6B11CFAC4BBD}"/>
                  </a:ext>
                </a:extLst>
              </p:cNvPr>
              <p:cNvSpPr/>
              <p:nvPr/>
            </p:nvSpPr>
            <p:spPr>
              <a:xfrm rot="10800000" flipH="1">
                <a:off x="3424542" y="5998229"/>
                <a:ext cx="317656" cy="102709"/>
              </a:xfrm>
              <a:custGeom>
                <a:avLst/>
                <a:gdLst/>
                <a:ahLst/>
                <a:cxnLst/>
                <a:rect l="l" t="t" r="r" b="b"/>
                <a:pathLst>
                  <a:path w="4534" h="1466" extrusionOk="0">
                    <a:moveTo>
                      <a:pt x="1041" y="0"/>
                    </a:moveTo>
                    <a:cubicBezTo>
                      <a:pt x="289" y="0"/>
                      <a:pt x="1" y="371"/>
                      <a:pt x="460" y="1070"/>
                    </a:cubicBezTo>
                    <a:cubicBezTo>
                      <a:pt x="1767" y="1222"/>
                      <a:pt x="3074" y="1374"/>
                      <a:pt x="4381" y="1465"/>
                    </a:cubicBezTo>
                    <a:cubicBezTo>
                      <a:pt x="4533" y="888"/>
                      <a:pt x="4077" y="310"/>
                      <a:pt x="3469" y="310"/>
                    </a:cubicBezTo>
                    <a:cubicBezTo>
                      <a:pt x="3317" y="340"/>
                      <a:pt x="3165" y="356"/>
                      <a:pt x="3013" y="356"/>
                    </a:cubicBezTo>
                    <a:cubicBezTo>
                      <a:pt x="2861" y="356"/>
                      <a:pt x="2709" y="340"/>
                      <a:pt x="2557" y="310"/>
                    </a:cubicBezTo>
                    <a:cubicBezTo>
                      <a:pt x="1952" y="101"/>
                      <a:pt x="1433" y="0"/>
                      <a:pt x="104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813;p5">
                <a:extLst>
                  <a:ext uri="{FF2B5EF4-FFF2-40B4-BE49-F238E27FC236}">
                    <a16:creationId xmlns:a16="http://schemas.microsoft.com/office/drawing/2014/main" id="{307AF53A-0AC7-F8AA-E3DF-5DD4E73ABDF4}"/>
                  </a:ext>
                </a:extLst>
              </p:cNvPr>
              <p:cNvSpPr/>
              <p:nvPr/>
            </p:nvSpPr>
            <p:spPr>
              <a:xfrm rot="10800000" flipH="1">
                <a:off x="488148" y="4533115"/>
                <a:ext cx="110766" cy="35871"/>
              </a:xfrm>
              <a:custGeom>
                <a:avLst/>
                <a:gdLst/>
                <a:ahLst/>
                <a:cxnLst/>
                <a:rect l="l" t="t" r="r" b="b"/>
                <a:pathLst>
                  <a:path w="1581" h="512" extrusionOk="0">
                    <a:moveTo>
                      <a:pt x="871" y="0"/>
                    </a:moveTo>
                    <a:cubicBezTo>
                      <a:pt x="540" y="0"/>
                      <a:pt x="216" y="163"/>
                      <a:pt x="31" y="450"/>
                    </a:cubicBezTo>
                    <a:lnTo>
                      <a:pt x="0" y="511"/>
                    </a:lnTo>
                    <a:cubicBezTo>
                      <a:pt x="517" y="481"/>
                      <a:pt x="1064" y="420"/>
                      <a:pt x="1581" y="329"/>
                    </a:cubicBezTo>
                    <a:cubicBezTo>
                      <a:pt x="1490" y="238"/>
                      <a:pt x="1429" y="177"/>
                      <a:pt x="1338" y="116"/>
                    </a:cubicBezTo>
                    <a:cubicBezTo>
                      <a:pt x="1190" y="37"/>
                      <a:pt x="1030" y="0"/>
                      <a:pt x="87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814;p5">
                <a:extLst>
                  <a:ext uri="{FF2B5EF4-FFF2-40B4-BE49-F238E27FC236}">
                    <a16:creationId xmlns:a16="http://schemas.microsoft.com/office/drawing/2014/main" id="{077473A6-7951-98BB-0D18-F9E3484D1F6D}"/>
                  </a:ext>
                </a:extLst>
              </p:cNvPr>
              <p:cNvSpPr/>
              <p:nvPr/>
            </p:nvSpPr>
            <p:spPr>
              <a:xfrm rot="10800000" flipH="1">
                <a:off x="-736377" y="5022911"/>
                <a:ext cx="29916" cy="102289"/>
              </a:xfrm>
              <a:custGeom>
                <a:avLst/>
                <a:gdLst/>
                <a:ahLst/>
                <a:cxnLst/>
                <a:rect l="l" t="t" r="r" b="b"/>
                <a:pathLst>
                  <a:path w="427" h="1460" extrusionOk="0">
                    <a:moveTo>
                      <a:pt x="1" y="0"/>
                    </a:moveTo>
                    <a:lnTo>
                      <a:pt x="1" y="1459"/>
                    </a:lnTo>
                    <a:cubicBezTo>
                      <a:pt x="1" y="1429"/>
                      <a:pt x="31" y="1429"/>
                      <a:pt x="62" y="1398"/>
                    </a:cubicBezTo>
                    <a:cubicBezTo>
                      <a:pt x="426" y="1034"/>
                      <a:pt x="426" y="426"/>
                      <a:pt x="62" y="61"/>
                    </a:cubicBezTo>
                    <a:cubicBezTo>
                      <a:pt x="31" y="61"/>
                      <a:pt x="31" y="31"/>
                      <a:pt x="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815;p5">
                <a:extLst>
                  <a:ext uri="{FF2B5EF4-FFF2-40B4-BE49-F238E27FC236}">
                    <a16:creationId xmlns:a16="http://schemas.microsoft.com/office/drawing/2014/main" id="{4C4757EB-02E5-5690-F329-F6B31C7BD8F8}"/>
                  </a:ext>
                </a:extLst>
              </p:cNvPr>
              <p:cNvSpPr/>
              <p:nvPr/>
            </p:nvSpPr>
            <p:spPr>
              <a:xfrm rot="10800000" flipH="1">
                <a:off x="-736377" y="6353858"/>
                <a:ext cx="29916" cy="102289"/>
              </a:xfrm>
              <a:custGeom>
                <a:avLst/>
                <a:gdLst/>
                <a:ahLst/>
                <a:cxnLst/>
                <a:rect l="l" t="t" r="r" b="b"/>
                <a:pathLst>
                  <a:path w="427" h="1460" extrusionOk="0">
                    <a:moveTo>
                      <a:pt x="1" y="0"/>
                    </a:moveTo>
                    <a:lnTo>
                      <a:pt x="1" y="1459"/>
                    </a:lnTo>
                    <a:cubicBezTo>
                      <a:pt x="1" y="1429"/>
                      <a:pt x="31" y="1429"/>
                      <a:pt x="62" y="1398"/>
                    </a:cubicBezTo>
                    <a:cubicBezTo>
                      <a:pt x="426" y="1033"/>
                      <a:pt x="426" y="426"/>
                      <a:pt x="62" y="61"/>
                    </a:cubicBezTo>
                    <a:cubicBezTo>
                      <a:pt x="31" y="61"/>
                      <a:pt x="31" y="30"/>
                      <a:pt x="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816;p5">
                <a:extLst>
                  <a:ext uri="{FF2B5EF4-FFF2-40B4-BE49-F238E27FC236}">
                    <a16:creationId xmlns:a16="http://schemas.microsoft.com/office/drawing/2014/main" id="{63B8DB05-E51A-63DE-33BA-DB864DACF643}"/>
                  </a:ext>
                </a:extLst>
              </p:cNvPr>
              <p:cNvSpPr/>
              <p:nvPr/>
            </p:nvSpPr>
            <p:spPr>
              <a:xfrm rot="10800000" flipH="1">
                <a:off x="9001" y="4528631"/>
                <a:ext cx="162471" cy="128282"/>
              </a:xfrm>
              <a:custGeom>
                <a:avLst/>
                <a:gdLst/>
                <a:ahLst/>
                <a:cxnLst/>
                <a:rect l="l" t="t" r="r" b="b"/>
                <a:pathLst>
                  <a:path w="2319" h="1831" extrusionOk="0">
                    <a:moveTo>
                      <a:pt x="1153" y="0"/>
                    </a:moveTo>
                    <a:cubicBezTo>
                      <a:pt x="777" y="0"/>
                      <a:pt x="406" y="203"/>
                      <a:pt x="274" y="672"/>
                    </a:cubicBezTo>
                    <a:cubicBezTo>
                      <a:pt x="183" y="1006"/>
                      <a:pt x="92" y="1341"/>
                      <a:pt x="0" y="1675"/>
                    </a:cubicBezTo>
                    <a:cubicBezTo>
                      <a:pt x="0" y="1675"/>
                      <a:pt x="1632" y="1830"/>
                      <a:pt x="1883" y="1830"/>
                    </a:cubicBezTo>
                    <a:cubicBezTo>
                      <a:pt x="1904" y="1830"/>
                      <a:pt x="1915" y="1829"/>
                      <a:pt x="1915" y="1827"/>
                    </a:cubicBezTo>
                    <a:cubicBezTo>
                      <a:pt x="1976" y="1614"/>
                      <a:pt x="2037" y="1401"/>
                      <a:pt x="2098" y="1189"/>
                    </a:cubicBezTo>
                    <a:cubicBezTo>
                      <a:pt x="2318" y="472"/>
                      <a:pt x="1728" y="0"/>
                      <a:pt x="1153"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817;p5">
                <a:extLst>
                  <a:ext uri="{FF2B5EF4-FFF2-40B4-BE49-F238E27FC236}">
                    <a16:creationId xmlns:a16="http://schemas.microsoft.com/office/drawing/2014/main" id="{68F9FFD2-29A9-7221-A057-74DB8EF3EBA2}"/>
                  </a:ext>
                </a:extLst>
              </p:cNvPr>
              <p:cNvSpPr/>
              <p:nvPr/>
            </p:nvSpPr>
            <p:spPr>
              <a:xfrm rot="10800000" flipH="1">
                <a:off x="766360" y="4618309"/>
                <a:ext cx="305256" cy="167235"/>
              </a:xfrm>
              <a:custGeom>
                <a:avLst/>
                <a:gdLst/>
                <a:ahLst/>
                <a:cxnLst/>
                <a:rect l="l" t="t" r="r" b="b"/>
                <a:pathLst>
                  <a:path w="4357" h="2387" extrusionOk="0">
                    <a:moveTo>
                      <a:pt x="1328" y="0"/>
                    </a:moveTo>
                    <a:cubicBezTo>
                      <a:pt x="660" y="0"/>
                      <a:pt x="0" y="692"/>
                      <a:pt x="467" y="1414"/>
                    </a:cubicBezTo>
                    <a:cubicBezTo>
                      <a:pt x="802" y="1930"/>
                      <a:pt x="1379" y="2295"/>
                      <a:pt x="2017" y="2386"/>
                    </a:cubicBezTo>
                    <a:cubicBezTo>
                      <a:pt x="2808" y="2113"/>
                      <a:pt x="3598" y="1809"/>
                      <a:pt x="4327" y="1475"/>
                    </a:cubicBezTo>
                    <a:cubicBezTo>
                      <a:pt x="4357" y="975"/>
                      <a:pt x="3961" y="561"/>
                      <a:pt x="3468" y="561"/>
                    </a:cubicBezTo>
                    <a:cubicBezTo>
                      <a:pt x="3450" y="561"/>
                      <a:pt x="3433" y="562"/>
                      <a:pt x="3416" y="563"/>
                    </a:cubicBezTo>
                    <a:lnTo>
                      <a:pt x="2473" y="563"/>
                    </a:lnTo>
                    <a:cubicBezTo>
                      <a:pt x="2382" y="532"/>
                      <a:pt x="2291" y="532"/>
                      <a:pt x="2200" y="502"/>
                    </a:cubicBezTo>
                    <a:cubicBezTo>
                      <a:pt x="2114" y="480"/>
                      <a:pt x="2073" y="459"/>
                      <a:pt x="2079" y="459"/>
                    </a:cubicBezTo>
                    <a:cubicBezTo>
                      <a:pt x="2081" y="459"/>
                      <a:pt x="2091" y="463"/>
                      <a:pt x="2109" y="471"/>
                    </a:cubicBezTo>
                    <a:cubicBezTo>
                      <a:pt x="2177" y="471"/>
                      <a:pt x="2109" y="420"/>
                      <a:pt x="2096" y="420"/>
                    </a:cubicBezTo>
                    <a:cubicBezTo>
                      <a:pt x="2095" y="420"/>
                      <a:pt x="2095" y="420"/>
                      <a:pt x="2095" y="420"/>
                    </a:cubicBezTo>
                    <a:lnTo>
                      <a:pt x="2095" y="420"/>
                    </a:lnTo>
                    <a:cubicBezTo>
                      <a:pt x="1894" y="124"/>
                      <a:pt x="1610" y="0"/>
                      <a:pt x="132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818;p5">
                <a:extLst>
                  <a:ext uri="{FF2B5EF4-FFF2-40B4-BE49-F238E27FC236}">
                    <a16:creationId xmlns:a16="http://schemas.microsoft.com/office/drawing/2014/main" id="{C7AA1379-2016-6286-52C7-B1508F2F74C1}"/>
                  </a:ext>
                </a:extLst>
              </p:cNvPr>
              <p:cNvSpPr/>
              <p:nvPr/>
            </p:nvSpPr>
            <p:spPr>
              <a:xfrm rot="10800000" flipH="1">
                <a:off x="-736377" y="5781040"/>
                <a:ext cx="25642" cy="100187"/>
              </a:xfrm>
              <a:custGeom>
                <a:avLst/>
                <a:gdLst/>
                <a:ahLst/>
                <a:cxnLst/>
                <a:rect l="l" t="t" r="r" b="b"/>
                <a:pathLst>
                  <a:path w="366" h="1430" extrusionOk="0">
                    <a:moveTo>
                      <a:pt x="1" y="1"/>
                    </a:moveTo>
                    <a:lnTo>
                      <a:pt x="1" y="1429"/>
                    </a:lnTo>
                    <a:cubicBezTo>
                      <a:pt x="62" y="1338"/>
                      <a:pt x="92" y="1247"/>
                      <a:pt x="153" y="1156"/>
                    </a:cubicBezTo>
                    <a:cubicBezTo>
                      <a:pt x="366" y="761"/>
                      <a:pt x="305" y="305"/>
                      <a:pt x="1"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819;p5">
                <a:extLst>
                  <a:ext uri="{FF2B5EF4-FFF2-40B4-BE49-F238E27FC236}">
                    <a16:creationId xmlns:a16="http://schemas.microsoft.com/office/drawing/2014/main" id="{AD9973DD-31DB-ABCC-9C8A-6F2C7AE088D0}"/>
                  </a:ext>
                </a:extLst>
              </p:cNvPr>
              <p:cNvSpPr/>
              <p:nvPr/>
            </p:nvSpPr>
            <p:spPr>
              <a:xfrm rot="10800000" flipH="1">
                <a:off x="1753098" y="6339005"/>
                <a:ext cx="202406" cy="296078"/>
              </a:xfrm>
              <a:custGeom>
                <a:avLst/>
                <a:gdLst/>
                <a:ahLst/>
                <a:cxnLst/>
                <a:rect l="l" t="t" r="r" b="b"/>
                <a:pathLst>
                  <a:path w="2889" h="4226" extrusionOk="0">
                    <a:moveTo>
                      <a:pt x="1064" y="1"/>
                    </a:moveTo>
                    <a:cubicBezTo>
                      <a:pt x="548" y="1"/>
                      <a:pt x="122" y="426"/>
                      <a:pt x="122" y="943"/>
                    </a:cubicBezTo>
                    <a:cubicBezTo>
                      <a:pt x="0" y="2068"/>
                      <a:pt x="244" y="3223"/>
                      <a:pt x="1186" y="3952"/>
                    </a:cubicBezTo>
                    <a:cubicBezTo>
                      <a:pt x="1368" y="4135"/>
                      <a:pt x="1604" y="4226"/>
                      <a:pt x="1843" y="4226"/>
                    </a:cubicBezTo>
                    <a:cubicBezTo>
                      <a:pt x="2083" y="4226"/>
                      <a:pt x="2326" y="4135"/>
                      <a:pt x="2523" y="3952"/>
                    </a:cubicBezTo>
                    <a:cubicBezTo>
                      <a:pt x="2888" y="3587"/>
                      <a:pt x="2888" y="2980"/>
                      <a:pt x="2523" y="2615"/>
                    </a:cubicBezTo>
                    <a:cubicBezTo>
                      <a:pt x="1946" y="2159"/>
                      <a:pt x="1946" y="1612"/>
                      <a:pt x="2007" y="943"/>
                    </a:cubicBezTo>
                    <a:cubicBezTo>
                      <a:pt x="2007" y="426"/>
                      <a:pt x="1581" y="1"/>
                      <a:pt x="1064"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820;p5">
                <a:extLst>
                  <a:ext uri="{FF2B5EF4-FFF2-40B4-BE49-F238E27FC236}">
                    <a16:creationId xmlns:a16="http://schemas.microsoft.com/office/drawing/2014/main" id="{20C793A7-03E8-2AC4-8E32-12EB8D12367F}"/>
                  </a:ext>
                </a:extLst>
              </p:cNvPr>
              <p:cNvSpPr/>
              <p:nvPr/>
            </p:nvSpPr>
            <p:spPr>
              <a:xfrm rot="10800000" flipH="1">
                <a:off x="105685" y="4890425"/>
                <a:ext cx="265321" cy="141943"/>
              </a:xfrm>
              <a:custGeom>
                <a:avLst/>
                <a:gdLst/>
                <a:ahLst/>
                <a:cxnLst/>
                <a:rect l="l" t="t" r="r" b="b"/>
                <a:pathLst>
                  <a:path w="3787" h="2026" extrusionOk="0">
                    <a:moveTo>
                      <a:pt x="2173" y="0"/>
                    </a:moveTo>
                    <a:cubicBezTo>
                      <a:pt x="1698" y="0"/>
                      <a:pt x="1223" y="61"/>
                      <a:pt x="748" y="165"/>
                    </a:cubicBezTo>
                    <a:cubicBezTo>
                      <a:pt x="353" y="256"/>
                      <a:pt x="110" y="590"/>
                      <a:pt x="79" y="985"/>
                    </a:cubicBezTo>
                    <a:cubicBezTo>
                      <a:pt x="1" y="1562"/>
                      <a:pt x="442" y="2025"/>
                      <a:pt x="974" y="2025"/>
                    </a:cubicBezTo>
                    <a:cubicBezTo>
                      <a:pt x="1059" y="2025"/>
                      <a:pt x="1146" y="2014"/>
                      <a:pt x="1234" y="1988"/>
                    </a:cubicBezTo>
                    <a:cubicBezTo>
                      <a:pt x="1588" y="1929"/>
                      <a:pt x="1941" y="1896"/>
                      <a:pt x="2286" y="1896"/>
                    </a:cubicBezTo>
                    <a:cubicBezTo>
                      <a:pt x="2475" y="1896"/>
                      <a:pt x="2662" y="1906"/>
                      <a:pt x="2845" y="1928"/>
                    </a:cubicBezTo>
                    <a:cubicBezTo>
                      <a:pt x="2862" y="1929"/>
                      <a:pt x="2878" y="1929"/>
                      <a:pt x="2894" y="1929"/>
                    </a:cubicBezTo>
                    <a:cubicBezTo>
                      <a:pt x="3389" y="1929"/>
                      <a:pt x="3787" y="1486"/>
                      <a:pt x="3757" y="985"/>
                    </a:cubicBezTo>
                    <a:cubicBezTo>
                      <a:pt x="3787" y="485"/>
                      <a:pt x="3389" y="42"/>
                      <a:pt x="2894" y="42"/>
                    </a:cubicBezTo>
                    <a:cubicBezTo>
                      <a:pt x="2878" y="42"/>
                      <a:pt x="2862" y="42"/>
                      <a:pt x="2845" y="43"/>
                    </a:cubicBezTo>
                    <a:cubicBezTo>
                      <a:pt x="2621" y="14"/>
                      <a:pt x="2397" y="0"/>
                      <a:pt x="2173"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821;p5">
                <a:extLst>
                  <a:ext uri="{FF2B5EF4-FFF2-40B4-BE49-F238E27FC236}">
                    <a16:creationId xmlns:a16="http://schemas.microsoft.com/office/drawing/2014/main" id="{405E14F2-BF91-22B8-B2C2-F5FFFAF88424}"/>
                  </a:ext>
                </a:extLst>
              </p:cNvPr>
              <p:cNvSpPr/>
              <p:nvPr/>
            </p:nvSpPr>
            <p:spPr>
              <a:xfrm rot="10800000" flipH="1">
                <a:off x="632964" y="6886812"/>
                <a:ext cx="132065" cy="106002"/>
              </a:xfrm>
              <a:custGeom>
                <a:avLst/>
                <a:gdLst/>
                <a:ahLst/>
                <a:cxnLst/>
                <a:rect l="l" t="t" r="r" b="b"/>
                <a:pathLst>
                  <a:path w="1885" h="1513" extrusionOk="0">
                    <a:moveTo>
                      <a:pt x="0" y="0"/>
                    </a:moveTo>
                    <a:lnTo>
                      <a:pt x="0" y="578"/>
                    </a:lnTo>
                    <a:cubicBezTo>
                      <a:pt x="0" y="1201"/>
                      <a:pt x="471" y="1513"/>
                      <a:pt x="943" y="1513"/>
                    </a:cubicBezTo>
                    <a:cubicBezTo>
                      <a:pt x="1414" y="1513"/>
                      <a:pt x="1885" y="1201"/>
                      <a:pt x="1885" y="578"/>
                    </a:cubicBezTo>
                    <a:lnTo>
                      <a:pt x="1885" y="0"/>
                    </a:ln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822;p5">
                <a:extLst>
                  <a:ext uri="{FF2B5EF4-FFF2-40B4-BE49-F238E27FC236}">
                    <a16:creationId xmlns:a16="http://schemas.microsoft.com/office/drawing/2014/main" id="{6B3C6DBC-496A-0C2D-6663-A0724BBBC86C}"/>
                  </a:ext>
                </a:extLst>
              </p:cNvPr>
              <p:cNvSpPr/>
              <p:nvPr/>
            </p:nvSpPr>
            <p:spPr>
              <a:xfrm rot="10800000" flipH="1">
                <a:off x="1580608" y="6959185"/>
                <a:ext cx="115040" cy="33629"/>
              </a:xfrm>
              <a:custGeom>
                <a:avLst/>
                <a:gdLst/>
                <a:ahLst/>
                <a:cxnLst/>
                <a:rect l="l" t="t" r="r" b="b"/>
                <a:pathLst>
                  <a:path w="1642" h="480" extrusionOk="0">
                    <a:moveTo>
                      <a:pt x="0" y="0"/>
                    </a:moveTo>
                    <a:cubicBezTo>
                      <a:pt x="177" y="302"/>
                      <a:pt x="499" y="480"/>
                      <a:pt x="846" y="480"/>
                    </a:cubicBezTo>
                    <a:cubicBezTo>
                      <a:pt x="918" y="480"/>
                      <a:pt x="991" y="472"/>
                      <a:pt x="1064" y="456"/>
                    </a:cubicBezTo>
                    <a:cubicBezTo>
                      <a:pt x="1307" y="365"/>
                      <a:pt x="1520" y="213"/>
                      <a:pt x="1642"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823;p5">
                <a:extLst>
                  <a:ext uri="{FF2B5EF4-FFF2-40B4-BE49-F238E27FC236}">
                    <a16:creationId xmlns:a16="http://schemas.microsoft.com/office/drawing/2014/main" id="{45FC3954-2863-F9C7-4FDC-12F8600A2793}"/>
                  </a:ext>
                </a:extLst>
              </p:cNvPr>
              <p:cNvSpPr/>
              <p:nvPr/>
            </p:nvSpPr>
            <p:spPr>
              <a:xfrm rot="10800000" flipH="1">
                <a:off x="1442168" y="4918590"/>
                <a:ext cx="146988" cy="115040"/>
              </a:xfrm>
              <a:custGeom>
                <a:avLst/>
                <a:gdLst/>
                <a:ahLst/>
                <a:cxnLst/>
                <a:rect l="l" t="t" r="r" b="b"/>
                <a:pathLst>
                  <a:path w="2098" h="1642" extrusionOk="0">
                    <a:moveTo>
                      <a:pt x="2098" y="0"/>
                    </a:moveTo>
                    <a:cubicBezTo>
                      <a:pt x="1612" y="0"/>
                      <a:pt x="1125" y="31"/>
                      <a:pt x="669" y="152"/>
                    </a:cubicBezTo>
                    <a:cubicBezTo>
                      <a:pt x="274" y="243"/>
                      <a:pt x="31" y="608"/>
                      <a:pt x="1" y="973"/>
                    </a:cubicBezTo>
                    <a:cubicBezTo>
                      <a:pt x="1" y="1216"/>
                      <a:pt x="61" y="1459"/>
                      <a:pt x="183" y="1642"/>
                    </a:cubicBezTo>
                    <a:cubicBezTo>
                      <a:pt x="852" y="1125"/>
                      <a:pt x="1490" y="578"/>
                      <a:pt x="209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824;p5">
                <a:extLst>
                  <a:ext uri="{FF2B5EF4-FFF2-40B4-BE49-F238E27FC236}">
                    <a16:creationId xmlns:a16="http://schemas.microsoft.com/office/drawing/2014/main" id="{C228015C-D69D-1778-43BA-8B1289001BDA}"/>
                  </a:ext>
                </a:extLst>
              </p:cNvPr>
              <p:cNvSpPr/>
              <p:nvPr/>
            </p:nvSpPr>
            <p:spPr>
              <a:xfrm rot="10800000" flipH="1">
                <a:off x="-214633" y="6718035"/>
                <a:ext cx="279053" cy="153293"/>
              </a:xfrm>
              <a:custGeom>
                <a:avLst/>
                <a:gdLst/>
                <a:ahLst/>
                <a:cxnLst/>
                <a:rect l="l" t="t" r="r" b="b"/>
                <a:pathLst>
                  <a:path w="3983" h="2188" extrusionOk="0">
                    <a:moveTo>
                      <a:pt x="1063" y="1"/>
                    </a:moveTo>
                    <a:cubicBezTo>
                      <a:pt x="637" y="1"/>
                      <a:pt x="255" y="263"/>
                      <a:pt x="153" y="698"/>
                    </a:cubicBezTo>
                    <a:cubicBezTo>
                      <a:pt x="1" y="1215"/>
                      <a:pt x="305" y="1731"/>
                      <a:pt x="791" y="1853"/>
                    </a:cubicBezTo>
                    <a:cubicBezTo>
                      <a:pt x="1399" y="2096"/>
                      <a:pt x="2068" y="2187"/>
                      <a:pt x="2706" y="2187"/>
                    </a:cubicBezTo>
                    <a:cubicBezTo>
                      <a:pt x="3983" y="2187"/>
                      <a:pt x="3983" y="303"/>
                      <a:pt x="2706" y="303"/>
                    </a:cubicBezTo>
                    <a:cubicBezTo>
                      <a:pt x="2220" y="303"/>
                      <a:pt x="1764" y="212"/>
                      <a:pt x="1308" y="29"/>
                    </a:cubicBezTo>
                    <a:cubicBezTo>
                      <a:pt x="1226" y="10"/>
                      <a:pt x="1144" y="1"/>
                      <a:pt x="106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825;p5">
                <a:extLst>
                  <a:ext uri="{FF2B5EF4-FFF2-40B4-BE49-F238E27FC236}">
                    <a16:creationId xmlns:a16="http://schemas.microsoft.com/office/drawing/2014/main" id="{531ACFEB-024A-15BE-1C9F-4EBACD8D640C}"/>
                  </a:ext>
                </a:extLst>
              </p:cNvPr>
              <p:cNvSpPr/>
              <p:nvPr/>
            </p:nvSpPr>
            <p:spPr>
              <a:xfrm rot="10800000" flipH="1">
                <a:off x="645715" y="6162242"/>
                <a:ext cx="230080" cy="178936"/>
              </a:xfrm>
              <a:custGeom>
                <a:avLst/>
                <a:gdLst/>
                <a:ahLst/>
                <a:cxnLst/>
                <a:rect l="l" t="t" r="r" b="b"/>
                <a:pathLst>
                  <a:path w="3284" h="2554" extrusionOk="0">
                    <a:moveTo>
                      <a:pt x="2311" y="0"/>
                    </a:moveTo>
                    <a:cubicBezTo>
                      <a:pt x="2128" y="0"/>
                      <a:pt x="1946" y="61"/>
                      <a:pt x="1794" y="152"/>
                    </a:cubicBezTo>
                    <a:cubicBezTo>
                      <a:pt x="1733" y="183"/>
                      <a:pt x="1672" y="213"/>
                      <a:pt x="1642" y="274"/>
                    </a:cubicBezTo>
                    <a:cubicBezTo>
                      <a:pt x="1581" y="335"/>
                      <a:pt x="1490" y="396"/>
                      <a:pt x="1429" y="456"/>
                    </a:cubicBezTo>
                    <a:cubicBezTo>
                      <a:pt x="1399" y="456"/>
                      <a:pt x="1368" y="487"/>
                      <a:pt x="1338" y="517"/>
                    </a:cubicBezTo>
                    <a:cubicBezTo>
                      <a:pt x="1277" y="547"/>
                      <a:pt x="1186" y="608"/>
                      <a:pt x="1125" y="639"/>
                    </a:cubicBezTo>
                    <a:cubicBezTo>
                      <a:pt x="1034" y="669"/>
                      <a:pt x="973" y="669"/>
                      <a:pt x="882" y="699"/>
                    </a:cubicBezTo>
                    <a:cubicBezTo>
                      <a:pt x="305" y="851"/>
                      <a:pt x="1" y="1520"/>
                      <a:pt x="305" y="2037"/>
                    </a:cubicBezTo>
                    <a:cubicBezTo>
                      <a:pt x="335" y="2158"/>
                      <a:pt x="426" y="2250"/>
                      <a:pt x="517" y="2341"/>
                    </a:cubicBezTo>
                    <a:cubicBezTo>
                      <a:pt x="578" y="2371"/>
                      <a:pt x="609" y="2402"/>
                      <a:pt x="669" y="2432"/>
                    </a:cubicBezTo>
                    <a:cubicBezTo>
                      <a:pt x="821" y="2523"/>
                      <a:pt x="1004" y="2554"/>
                      <a:pt x="1216" y="2554"/>
                    </a:cubicBezTo>
                    <a:cubicBezTo>
                      <a:pt x="1277" y="2554"/>
                      <a:pt x="1338" y="2523"/>
                      <a:pt x="1399" y="2523"/>
                    </a:cubicBezTo>
                    <a:cubicBezTo>
                      <a:pt x="2007" y="2371"/>
                      <a:pt x="2554" y="2067"/>
                      <a:pt x="2979" y="1611"/>
                    </a:cubicBezTo>
                    <a:cubicBezTo>
                      <a:pt x="3192" y="1399"/>
                      <a:pt x="3283" y="1064"/>
                      <a:pt x="3223" y="760"/>
                    </a:cubicBezTo>
                    <a:cubicBezTo>
                      <a:pt x="3223" y="639"/>
                      <a:pt x="3162" y="517"/>
                      <a:pt x="3101" y="426"/>
                    </a:cubicBezTo>
                    <a:cubicBezTo>
                      <a:pt x="3071" y="365"/>
                      <a:pt x="3010" y="304"/>
                      <a:pt x="2979" y="274"/>
                    </a:cubicBezTo>
                    <a:cubicBezTo>
                      <a:pt x="2797" y="92"/>
                      <a:pt x="2554" y="0"/>
                      <a:pt x="231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826;p5">
                <a:extLst>
                  <a:ext uri="{FF2B5EF4-FFF2-40B4-BE49-F238E27FC236}">
                    <a16:creationId xmlns:a16="http://schemas.microsoft.com/office/drawing/2014/main" id="{DB90DAE0-3C6D-5767-DA5F-4E51EDECF541}"/>
                  </a:ext>
                </a:extLst>
              </p:cNvPr>
              <p:cNvSpPr/>
              <p:nvPr/>
            </p:nvSpPr>
            <p:spPr>
              <a:xfrm rot="10800000" flipH="1">
                <a:off x="632964" y="5555864"/>
                <a:ext cx="132065" cy="234844"/>
              </a:xfrm>
              <a:custGeom>
                <a:avLst/>
                <a:gdLst/>
                <a:ahLst/>
                <a:cxnLst/>
                <a:rect l="l" t="t" r="r" b="b"/>
                <a:pathLst>
                  <a:path w="1885" h="3352" extrusionOk="0">
                    <a:moveTo>
                      <a:pt x="943" y="1"/>
                    </a:moveTo>
                    <a:cubicBezTo>
                      <a:pt x="471" y="1"/>
                      <a:pt x="0" y="320"/>
                      <a:pt x="0" y="958"/>
                    </a:cubicBezTo>
                    <a:lnTo>
                      <a:pt x="0" y="2417"/>
                    </a:lnTo>
                    <a:cubicBezTo>
                      <a:pt x="0" y="3040"/>
                      <a:pt x="471" y="3352"/>
                      <a:pt x="943" y="3352"/>
                    </a:cubicBezTo>
                    <a:cubicBezTo>
                      <a:pt x="1414" y="3352"/>
                      <a:pt x="1885" y="3040"/>
                      <a:pt x="1885" y="2417"/>
                    </a:cubicBezTo>
                    <a:lnTo>
                      <a:pt x="1885" y="958"/>
                    </a:lnTo>
                    <a:cubicBezTo>
                      <a:pt x="1885" y="320"/>
                      <a:pt x="1414" y="1"/>
                      <a:pt x="94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827;p5">
                <a:extLst>
                  <a:ext uri="{FF2B5EF4-FFF2-40B4-BE49-F238E27FC236}">
                    <a16:creationId xmlns:a16="http://schemas.microsoft.com/office/drawing/2014/main" id="{FD886F02-7154-7D45-BA1C-B10FB8DE7D23}"/>
                  </a:ext>
                </a:extLst>
              </p:cNvPr>
              <p:cNvSpPr/>
              <p:nvPr/>
            </p:nvSpPr>
            <p:spPr>
              <a:xfrm rot="10800000" flipH="1">
                <a:off x="1060896" y="4741616"/>
                <a:ext cx="296148" cy="330688"/>
              </a:xfrm>
              <a:custGeom>
                <a:avLst/>
                <a:gdLst/>
                <a:ahLst/>
                <a:cxnLst/>
                <a:rect l="l" t="t" r="r" b="b"/>
                <a:pathLst>
                  <a:path w="4227" h="4720" extrusionOk="0">
                    <a:moveTo>
                      <a:pt x="3200" y="1"/>
                    </a:moveTo>
                    <a:cubicBezTo>
                      <a:pt x="2970" y="1"/>
                      <a:pt x="2744" y="98"/>
                      <a:pt x="2585" y="279"/>
                    </a:cubicBezTo>
                    <a:cubicBezTo>
                      <a:pt x="1734" y="1373"/>
                      <a:pt x="579" y="2163"/>
                      <a:pt x="184" y="3531"/>
                    </a:cubicBezTo>
                    <a:cubicBezTo>
                      <a:pt x="1" y="4247"/>
                      <a:pt x="594" y="4719"/>
                      <a:pt x="1166" y="4719"/>
                    </a:cubicBezTo>
                    <a:cubicBezTo>
                      <a:pt x="1540" y="4719"/>
                      <a:pt x="1906" y="4517"/>
                      <a:pt x="2038" y="4048"/>
                    </a:cubicBezTo>
                    <a:cubicBezTo>
                      <a:pt x="2099" y="3805"/>
                      <a:pt x="2221" y="3561"/>
                      <a:pt x="2373" y="3349"/>
                    </a:cubicBezTo>
                    <a:cubicBezTo>
                      <a:pt x="2798" y="2710"/>
                      <a:pt x="3467" y="2224"/>
                      <a:pt x="3953" y="1616"/>
                    </a:cubicBezTo>
                    <a:cubicBezTo>
                      <a:pt x="4105" y="1434"/>
                      <a:pt x="4196" y="1191"/>
                      <a:pt x="4227" y="947"/>
                    </a:cubicBezTo>
                    <a:cubicBezTo>
                      <a:pt x="4227" y="765"/>
                      <a:pt x="4166" y="583"/>
                      <a:pt x="4075" y="431"/>
                    </a:cubicBezTo>
                    <a:cubicBezTo>
                      <a:pt x="4014" y="400"/>
                      <a:pt x="3984" y="339"/>
                      <a:pt x="3923" y="279"/>
                    </a:cubicBezTo>
                    <a:cubicBezTo>
                      <a:pt x="3892" y="248"/>
                      <a:pt x="3832" y="218"/>
                      <a:pt x="3801" y="188"/>
                    </a:cubicBezTo>
                    <a:cubicBezTo>
                      <a:pt x="3680" y="96"/>
                      <a:pt x="3558" y="66"/>
                      <a:pt x="3437" y="36"/>
                    </a:cubicBezTo>
                    <a:cubicBezTo>
                      <a:pt x="3359" y="12"/>
                      <a:pt x="3279" y="1"/>
                      <a:pt x="3200"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828;p5">
                <a:extLst>
                  <a:ext uri="{FF2B5EF4-FFF2-40B4-BE49-F238E27FC236}">
                    <a16:creationId xmlns:a16="http://schemas.microsoft.com/office/drawing/2014/main" id="{1CA74807-7930-B2FF-7DED-44A938CAA3CB}"/>
                  </a:ext>
                </a:extLst>
              </p:cNvPr>
              <p:cNvSpPr/>
              <p:nvPr/>
            </p:nvSpPr>
            <p:spPr>
              <a:xfrm rot="10800000" flipH="1">
                <a:off x="645715" y="4831294"/>
                <a:ext cx="230080" cy="178936"/>
              </a:xfrm>
              <a:custGeom>
                <a:avLst/>
                <a:gdLst/>
                <a:ahLst/>
                <a:cxnLst/>
                <a:rect l="l" t="t" r="r" b="b"/>
                <a:pathLst>
                  <a:path w="3284" h="2554" extrusionOk="0">
                    <a:moveTo>
                      <a:pt x="2311" y="1"/>
                    </a:moveTo>
                    <a:cubicBezTo>
                      <a:pt x="2128" y="1"/>
                      <a:pt x="1946" y="61"/>
                      <a:pt x="1794" y="153"/>
                    </a:cubicBezTo>
                    <a:cubicBezTo>
                      <a:pt x="1733" y="183"/>
                      <a:pt x="1672" y="213"/>
                      <a:pt x="1642" y="274"/>
                    </a:cubicBezTo>
                    <a:cubicBezTo>
                      <a:pt x="1581" y="335"/>
                      <a:pt x="1490" y="396"/>
                      <a:pt x="1429" y="457"/>
                    </a:cubicBezTo>
                    <a:cubicBezTo>
                      <a:pt x="1399" y="487"/>
                      <a:pt x="1368" y="487"/>
                      <a:pt x="1338" y="517"/>
                    </a:cubicBezTo>
                    <a:cubicBezTo>
                      <a:pt x="1277" y="548"/>
                      <a:pt x="1186" y="609"/>
                      <a:pt x="1125" y="639"/>
                    </a:cubicBezTo>
                    <a:cubicBezTo>
                      <a:pt x="1034" y="669"/>
                      <a:pt x="973" y="700"/>
                      <a:pt x="882" y="700"/>
                    </a:cubicBezTo>
                    <a:cubicBezTo>
                      <a:pt x="305" y="852"/>
                      <a:pt x="1" y="1520"/>
                      <a:pt x="305" y="2068"/>
                    </a:cubicBezTo>
                    <a:lnTo>
                      <a:pt x="274" y="2037"/>
                    </a:lnTo>
                    <a:lnTo>
                      <a:pt x="274" y="2037"/>
                    </a:lnTo>
                    <a:cubicBezTo>
                      <a:pt x="335" y="2159"/>
                      <a:pt x="426" y="2250"/>
                      <a:pt x="517" y="2341"/>
                    </a:cubicBezTo>
                    <a:cubicBezTo>
                      <a:pt x="548" y="2371"/>
                      <a:pt x="609" y="2402"/>
                      <a:pt x="669" y="2432"/>
                    </a:cubicBezTo>
                    <a:cubicBezTo>
                      <a:pt x="821" y="2523"/>
                      <a:pt x="1004" y="2554"/>
                      <a:pt x="1186" y="2554"/>
                    </a:cubicBezTo>
                    <a:cubicBezTo>
                      <a:pt x="1247" y="2554"/>
                      <a:pt x="1308" y="2554"/>
                      <a:pt x="1399" y="2523"/>
                    </a:cubicBezTo>
                    <a:cubicBezTo>
                      <a:pt x="1976" y="2371"/>
                      <a:pt x="2554" y="2068"/>
                      <a:pt x="2979" y="1612"/>
                    </a:cubicBezTo>
                    <a:cubicBezTo>
                      <a:pt x="3192" y="1399"/>
                      <a:pt x="3283" y="1064"/>
                      <a:pt x="3223" y="761"/>
                    </a:cubicBezTo>
                    <a:cubicBezTo>
                      <a:pt x="3223" y="639"/>
                      <a:pt x="3162" y="517"/>
                      <a:pt x="3101" y="426"/>
                    </a:cubicBezTo>
                    <a:cubicBezTo>
                      <a:pt x="3071" y="365"/>
                      <a:pt x="3010" y="305"/>
                      <a:pt x="2979" y="274"/>
                    </a:cubicBezTo>
                    <a:cubicBezTo>
                      <a:pt x="2797" y="92"/>
                      <a:pt x="2554" y="1"/>
                      <a:pt x="2311"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829;p5">
                <a:extLst>
                  <a:ext uri="{FF2B5EF4-FFF2-40B4-BE49-F238E27FC236}">
                    <a16:creationId xmlns:a16="http://schemas.microsoft.com/office/drawing/2014/main" id="{BFC1258E-09F9-B152-B5E4-045BDCFEDB49}"/>
                  </a:ext>
                </a:extLst>
              </p:cNvPr>
              <p:cNvSpPr/>
              <p:nvPr/>
            </p:nvSpPr>
            <p:spPr>
              <a:xfrm rot="10800000" flipH="1">
                <a:off x="771405" y="5182650"/>
                <a:ext cx="323752" cy="173191"/>
              </a:xfrm>
              <a:custGeom>
                <a:avLst/>
                <a:gdLst/>
                <a:ahLst/>
                <a:cxnLst/>
                <a:rect l="l" t="t" r="r" b="b"/>
                <a:pathLst>
                  <a:path w="4621" h="2472" extrusionOk="0">
                    <a:moveTo>
                      <a:pt x="1036" y="1"/>
                    </a:moveTo>
                    <a:cubicBezTo>
                      <a:pt x="620" y="1"/>
                      <a:pt x="247" y="277"/>
                      <a:pt x="122" y="678"/>
                    </a:cubicBezTo>
                    <a:cubicBezTo>
                      <a:pt x="0" y="1195"/>
                      <a:pt x="304" y="1712"/>
                      <a:pt x="790" y="1864"/>
                    </a:cubicBezTo>
                    <a:cubicBezTo>
                      <a:pt x="1611" y="2198"/>
                      <a:pt x="2492" y="2411"/>
                      <a:pt x="3404" y="2472"/>
                    </a:cubicBezTo>
                    <a:cubicBezTo>
                      <a:pt x="3414" y="2472"/>
                      <a:pt x="3424" y="2472"/>
                      <a:pt x="3433" y="2472"/>
                    </a:cubicBezTo>
                    <a:cubicBezTo>
                      <a:pt x="4620" y="2472"/>
                      <a:pt x="4610" y="617"/>
                      <a:pt x="3404" y="587"/>
                    </a:cubicBezTo>
                    <a:cubicBezTo>
                      <a:pt x="2675" y="526"/>
                      <a:pt x="1976" y="313"/>
                      <a:pt x="1307" y="40"/>
                    </a:cubicBezTo>
                    <a:cubicBezTo>
                      <a:pt x="1216" y="13"/>
                      <a:pt x="1125" y="1"/>
                      <a:pt x="1036"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830;p5">
                <a:extLst>
                  <a:ext uri="{FF2B5EF4-FFF2-40B4-BE49-F238E27FC236}">
                    <a16:creationId xmlns:a16="http://schemas.microsoft.com/office/drawing/2014/main" id="{95CD7942-CF15-7344-4D1A-E3350FD4AD3C}"/>
                  </a:ext>
                </a:extLst>
              </p:cNvPr>
              <p:cNvSpPr/>
              <p:nvPr/>
            </p:nvSpPr>
            <p:spPr>
              <a:xfrm rot="10800000" flipH="1">
                <a:off x="1748825" y="5685617"/>
                <a:ext cx="218310" cy="216418"/>
              </a:xfrm>
              <a:custGeom>
                <a:avLst/>
                <a:gdLst/>
                <a:ahLst/>
                <a:cxnLst/>
                <a:rect l="l" t="t" r="r" b="b"/>
                <a:pathLst>
                  <a:path w="3116" h="3089" extrusionOk="0">
                    <a:moveTo>
                      <a:pt x="1819" y="0"/>
                    </a:moveTo>
                    <a:cubicBezTo>
                      <a:pt x="1526" y="0"/>
                      <a:pt x="1232" y="141"/>
                      <a:pt x="1034" y="480"/>
                    </a:cubicBezTo>
                    <a:cubicBezTo>
                      <a:pt x="791" y="906"/>
                      <a:pt x="548" y="1301"/>
                      <a:pt x="274" y="1666"/>
                    </a:cubicBezTo>
                    <a:cubicBezTo>
                      <a:pt x="1" y="2122"/>
                      <a:pt x="153" y="2699"/>
                      <a:pt x="609" y="2973"/>
                    </a:cubicBezTo>
                    <a:cubicBezTo>
                      <a:pt x="756" y="3051"/>
                      <a:pt x="917" y="3089"/>
                      <a:pt x="1075" y="3089"/>
                    </a:cubicBezTo>
                    <a:cubicBezTo>
                      <a:pt x="1407" y="3089"/>
                      <a:pt x="1731" y="2926"/>
                      <a:pt x="1916" y="2638"/>
                    </a:cubicBezTo>
                    <a:cubicBezTo>
                      <a:pt x="2189" y="2243"/>
                      <a:pt x="2432" y="1848"/>
                      <a:pt x="2675" y="1453"/>
                    </a:cubicBezTo>
                    <a:cubicBezTo>
                      <a:pt x="3116" y="698"/>
                      <a:pt x="2471" y="0"/>
                      <a:pt x="181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831;p5">
                <a:extLst>
                  <a:ext uri="{FF2B5EF4-FFF2-40B4-BE49-F238E27FC236}">
                    <a16:creationId xmlns:a16="http://schemas.microsoft.com/office/drawing/2014/main" id="{78044CED-9DC8-8A75-F1DF-5FC0399FC29B}"/>
                  </a:ext>
                </a:extLst>
              </p:cNvPr>
              <p:cNvSpPr/>
              <p:nvPr/>
            </p:nvSpPr>
            <p:spPr>
              <a:xfrm rot="10800000" flipH="1">
                <a:off x="-559613" y="6513597"/>
                <a:ext cx="323752" cy="173191"/>
              </a:xfrm>
              <a:custGeom>
                <a:avLst/>
                <a:gdLst/>
                <a:ahLst/>
                <a:cxnLst/>
                <a:rect l="l" t="t" r="r" b="b"/>
                <a:pathLst>
                  <a:path w="4621" h="2472" extrusionOk="0">
                    <a:moveTo>
                      <a:pt x="1037" y="0"/>
                    </a:moveTo>
                    <a:cubicBezTo>
                      <a:pt x="620" y="0"/>
                      <a:pt x="248" y="277"/>
                      <a:pt x="122" y="678"/>
                    </a:cubicBezTo>
                    <a:cubicBezTo>
                      <a:pt x="1" y="1195"/>
                      <a:pt x="305" y="1711"/>
                      <a:pt x="791" y="1863"/>
                    </a:cubicBezTo>
                    <a:cubicBezTo>
                      <a:pt x="1612" y="2198"/>
                      <a:pt x="2493" y="2411"/>
                      <a:pt x="3405" y="2471"/>
                    </a:cubicBezTo>
                    <a:cubicBezTo>
                      <a:pt x="3415" y="2472"/>
                      <a:pt x="3424" y="2472"/>
                      <a:pt x="3434" y="2472"/>
                    </a:cubicBezTo>
                    <a:cubicBezTo>
                      <a:pt x="4621" y="2472"/>
                      <a:pt x="4611" y="617"/>
                      <a:pt x="3405" y="587"/>
                    </a:cubicBezTo>
                    <a:cubicBezTo>
                      <a:pt x="2676" y="526"/>
                      <a:pt x="1976" y="313"/>
                      <a:pt x="1308" y="40"/>
                    </a:cubicBezTo>
                    <a:cubicBezTo>
                      <a:pt x="1217" y="13"/>
                      <a:pt x="1126" y="0"/>
                      <a:pt x="1037"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832;p5">
                <a:extLst>
                  <a:ext uri="{FF2B5EF4-FFF2-40B4-BE49-F238E27FC236}">
                    <a16:creationId xmlns:a16="http://schemas.microsoft.com/office/drawing/2014/main" id="{8D43B9EE-D657-B5ED-7CA7-D0755B35217F}"/>
                  </a:ext>
                </a:extLst>
              </p:cNvPr>
              <p:cNvSpPr/>
              <p:nvPr/>
            </p:nvSpPr>
            <p:spPr>
              <a:xfrm rot="10800000" flipH="1">
                <a:off x="-563957" y="5945053"/>
                <a:ext cx="325994" cy="155745"/>
              </a:xfrm>
              <a:custGeom>
                <a:avLst/>
                <a:gdLst/>
                <a:ahLst/>
                <a:cxnLst/>
                <a:rect l="l" t="t" r="r" b="b"/>
                <a:pathLst>
                  <a:path w="4653" h="2223" extrusionOk="0">
                    <a:moveTo>
                      <a:pt x="1247" y="1"/>
                    </a:moveTo>
                    <a:cubicBezTo>
                      <a:pt x="468" y="1"/>
                      <a:pt x="0" y="452"/>
                      <a:pt x="458" y="1159"/>
                    </a:cubicBezTo>
                    <a:cubicBezTo>
                      <a:pt x="1127" y="2223"/>
                      <a:pt x="2282" y="2223"/>
                      <a:pt x="3406" y="2223"/>
                    </a:cubicBezTo>
                    <a:cubicBezTo>
                      <a:pt x="4652" y="2223"/>
                      <a:pt x="4652" y="308"/>
                      <a:pt x="3406" y="308"/>
                    </a:cubicBezTo>
                    <a:cubicBezTo>
                      <a:pt x="3204" y="308"/>
                      <a:pt x="2987" y="376"/>
                      <a:pt x="2776" y="376"/>
                    </a:cubicBezTo>
                    <a:cubicBezTo>
                      <a:pt x="2670" y="376"/>
                      <a:pt x="2565" y="359"/>
                      <a:pt x="2464" y="308"/>
                    </a:cubicBezTo>
                    <a:cubicBezTo>
                      <a:pt x="2032" y="97"/>
                      <a:pt x="1606" y="1"/>
                      <a:pt x="1247"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833;p5">
                <a:extLst>
                  <a:ext uri="{FF2B5EF4-FFF2-40B4-BE49-F238E27FC236}">
                    <a16:creationId xmlns:a16="http://schemas.microsoft.com/office/drawing/2014/main" id="{10019ABA-A220-6D4E-D118-024BC40502E0}"/>
                  </a:ext>
                </a:extLst>
              </p:cNvPr>
              <p:cNvSpPr/>
              <p:nvPr/>
            </p:nvSpPr>
            <p:spPr>
              <a:xfrm rot="10800000" flipH="1">
                <a:off x="637098" y="5945053"/>
                <a:ext cx="325994" cy="155745"/>
              </a:xfrm>
              <a:custGeom>
                <a:avLst/>
                <a:gdLst/>
                <a:ahLst/>
                <a:cxnLst/>
                <a:rect l="l" t="t" r="r" b="b"/>
                <a:pathLst>
                  <a:path w="4653" h="2223" extrusionOk="0">
                    <a:moveTo>
                      <a:pt x="1247" y="1"/>
                    </a:moveTo>
                    <a:cubicBezTo>
                      <a:pt x="468" y="1"/>
                      <a:pt x="0" y="452"/>
                      <a:pt x="458" y="1159"/>
                    </a:cubicBezTo>
                    <a:cubicBezTo>
                      <a:pt x="1127" y="2223"/>
                      <a:pt x="2282" y="2223"/>
                      <a:pt x="3406" y="2223"/>
                    </a:cubicBezTo>
                    <a:cubicBezTo>
                      <a:pt x="4622" y="2223"/>
                      <a:pt x="4653" y="308"/>
                      <a:pt x="3406" y="308"/>
                    </a:cubicBezTo>
                    <a:cubicBezTo>
                      <a:pt x="3204" y="308"/>
                      <a:pt x="2988" y="376"/>
                      <a:pt x="2776" y="376"/>
                    </a:cubicBezTo>
                    <a:cubicBezTo>
                      <a:pt x="2670" y="376"/>
                      <a:pt x="2565" y="359"/>
                      <a:pt x="2464" y="308"/>
                    </a:cubicBezTo>
                    <a:cubicBezTo>
                      <a:pt x="2032" y="97"/>
                      <a:pt x="1607" y="1"/>
                      <a:pt x="1247"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834;p5">
                <a:extLst>
                  <a:ext uri="{FF2B5EF4-FFF2-40B4-BE49-F238E27FC236}">
                    <a16:creationId xmlns:a16="http://schemas.microsoft.com/office/drawing/2014/main" id="{7B313430-5B1A-61BA-BA96-3BEA00B6FAC9}"/>
                  </a:ext>
                </a:extLst>
              </p:cNvPr>
              <p:cNvSpPr/>
              <p:nvPr/>
            </p:nvSpPr>
            <p:spPr>
              <a:xfrm rot="10800000" flipH="1">
                <a:off x="2036215" y="5945053"/>
                <a:ext cx="325994" cy="155745"/>
              </a:xfrm>
              <a:custGeom>
                <a:avLst/>
                <a:gdLst/>
                <a:ahLst/>
                <a:cxnLst/>
                <a:rect l="l" t="t" r="r" b="b"/>
                <a:pathLst>
                  <a:path w="4653" h="2223" extrusionOk="0">
                    <a:moveTo>
                      <a:pt x="1247" y="1"/>
                    </a:moveTo>
                    <a:cubicBezTo>
                      <a:pt x="468" y="1"/>
                      <a:pt x="0" y="452"/>
                      <a:pt x="458" y="1159"/>
                    </a:cubicBezTo>
                    <a:cubicBezTo>
                      <a:pt x="1127" y="2223"/>
                      <a:pt x="2282" y="2223"/>
                      <a:pt x="3406" y="2223"/>
                    </a:cubicBezTo>
                    <a:cubicBezTo>
                      <a:pt x="4622" y="2223"/>
                      <a:pt x="4653" y="308"/>
                      <a:pt x="3406" y="308"/>
                    </a:cubicBezTo>
                    <a:cubicBezTo>
                      <a:pt x="3204" y="308"/>
                      <a:pt x="2988" y="376"/>
                      <a:pt x="2776" y="376"/>
                    </a:cubicBezTo>
                    <a:cubicBezTo>
                      <a:pt x="2670" y="376"/>
                      <a:pt x="2565" y="359"/>
                      <a:pt x="2464" y="308"/>
                    </a:cubicBezTo>
                    <a:cubicBezTo>
                      <a:pt x="2032" y="97"/>
                      <a:pt x="1607" y="1"/>
                      <a:pt x="1247"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835;p5">
                <a:extLst>
                  <a:ext uri="{FF2B5EF4-FFF2-40B4-BE49-F238E27FC236}">
                    <a16:creationId xmlns:a16="http://schemas.microsoft.com/office/drawing/2014/main" id="{F0FC6D8D-4DCC-2C5B-2F6D-51D4022E73EA}"/>
                  </a:ext>
                </a:extLst>
              </p:cNvPr>
              <p:cNvSpPr/>
              <p:nvPr/>
            </p:nvSpPr>
            <p:spPr>
              <a:xfrm rot="10800000" flipH="1">
                <a:off x="-270051" y="6073474"/>
                <a:ext cx="296148" cy="329777"/>
              </a:xfrm>
              <a:custGeom>
                <a:avLst/>
                <a:gdLst/>
                <a:ahLst/>
                <a:cxnLst/>
                <a:rect l="l" t="t" r="r" b="b"/>
                <a:pathLst>
                  <a:path w="4227" h="4707" extrusionOk="0">
                    <a:moveTo>
                      <a:pt x="3200" y="1"/>
                    </a:moveTo>
                    <a:cubicBezTo>
                      <a:pt x="2969" y="1"/>
                      <a:pt x="2744" y="97"/>
                      <a:pt x="2585" y="278"/>
                    </a:cubicBezTo>
                    <a:cubicBezTo>
                      <a:pt x="1734" y="1373"/>
                      <a:pt x="579" y="2163"/>
                      <a:pt x="184" y="3531"/>
                    </a:cubicBezTo>
                    <a:cubicBezTo>
                      <a:pt x="1" y="4245"/>
                      <a:pt x="591" y="4706"/>
                      <a:pt x="1162" y="4706"/>
                    </a:cubicBezTo>
                    <a:cubicBezTo>
                      <a:pt x="1538" y="4706"/>
                      <a:pt x="1905" y="4506"/>
                      <a:pt x="2038" y="4048"/>
                    </a:cubicBezTo>
                    <a:cubicBezTo>
                      <a:pt x="2099" y="3804"/>
                      <a:pt x="2220" y="3561"/>
                      <a:pt x="2372" y="3348"/>
                    </a:cubicBezTo>
                    <a:cubicBezTo>
                      <a:pt x="2798" y="2710"/>
                      <a:pt x="3467" y="2224"/>
                      <a:pt x="3953" y="1646"/>
                    </a:cubicBezTo>
                    <a:cubicBezTo>
                      <a:pt x="4105" y="1433"/>
                      <a:pt x="4196" y="1190"/>
                      <a:pt x="4227" y="947"/>
                    </a:cubicBezTo>
                    <a:cubicBezTo>
                      <a:pt x="4227" y="765"/>
                      <a:pt x="4166" y="582"/>
                      <a:pt x="4075" y="430"/>
                    </a:cubicBezTo>
                    <a:cubicBezTo>
                      <a:pt x="4014" y="400"/>
                      <a:pt x="3983" y="339"/>
                      <a:pt x="3923" y="278"/>
                    </a:cubicBezTo>
                    <a:cubicBezTo>
                      <a:pt x="3892" y="248"/>
                      <a:pt x="3831" y="218"/>
                      <a:pt x="3801" y="187"/>
                    </a:cubicBezTo>
                    <a:cubicBezTo>
                      <a:pt x="3679" y="96"/>
                      <a:pt x="3558" y="66"/>
                      <a:pt x="3436" y="35"/>
                    </a:cubicBezTo>
                    <a:cubicBezTo>
                      <a:pt x="3359" y="12"/>
                      <a:pt x="3279" y="1"/>
                      <a:pt x="3200"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836;p5">
                <a:extLst>
                  <a:ext uri="{FF2B5EF4-FFF2-40B4-BE49-F238E27FC236}">
                    <a16:creationId xmlns:a16="http://schemas.microsoft.com/office/drawing/2014/main" id="{93659C70-DAE3-ACC0-367C-28066D178D4C}"/>
                  </a:ext>
                </a:extLst>
              </p:cNvPr>
              <p:cNvSpPr/>
              <p:nvPr/>
            </p:nvSpPr>
            <p:spPr>
              <a:xfrm rot="10800000" flipH="1">
                <a:off x="-427618" y="5616327"/>
                <a:ext cx="274148" cy="168847"/>
              </a:xfrm>
              <a:custGeom>
                <a:avLst/>
                <a:gdLst/>
                <a:ahLst/>
                <a:cxnLst/>
                <a:rect l="l" t="t" r="r" b="b"/>
                <a:pathLst>
                  <a:path w="3913" h="2410" extrusionOk="0">
                    <a:moveTo>
                      <a:pt x="1393" y="1"/>
                    </a:moveTo>
                    <a:cubicBezTo>
                      <a:pt x="644" y="1"/>
                      <a:pt x="0" y="969"/>
                      <a:pt x="700" y="1669"/>
                    </a:cubicBezTo>
                    <a:cubicBezTo>
                      <a:pt x="1156" y="2034"/>
                      <a:pt x="1703" y="2277"/>
                      <a:pt x="2281" y="2368"/>
                    </a:cubicBezTo>
                    <a:cubicBezTo>
                      <a:pt x="2385" y="2396"/>
                      <a:pt x="2483" y="2409"/>
                      <a:pt x="2576" y="2409"/>
                    </a:cubicBezTo>
                    <a:cubicBezTo>
                      <a:pt x="3596" y="2409"/>
                      <a:pt x="3912" y="851"/>
                      <a:pt x="2798" y="545"/>
                    </a:cubicBezTo>
                    <a:cubicBezTo>
                      <a:pt x="2615" y="484"/>
                      <a:pt x="2433" y="454"/>
                      <a:pt x="2281" y="393"/>
                    </a:cubicBezTo>
                    <a:lnTo>
                      <a:pt x="2129" y="332"/>
                    </a:lnTo>
                    <a:cubicBezTo>
                      <a:pt x="2099" y="332"/>
                      <a:pt x="2068" y="302"/>
                      <a:pt x="2068" y="302"/>
                    </a:cubicBezTo>
                    <a:cubicBezTo>
                      <a:pt x="1856" y="90"/>
                      <a:pt x="1620" y="1"/>
                      <a:pt x="139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837;p5">
                <a:extLst>
                  <a:ext uri="{FF2B5EF4-FFF2-40B4-BE49-F238E27FC236}">
                    <a16:creationId xmlns:a16="http://schemas.microsoft.com/office/drawing/2014/main" id="{7A6872BE-E055-B3EE-7AE9-2FBC45EF7565}"/>
                  </a:ext>
                </a:extLst>
              </p:cNvPr>
              <p:cNvSpPr/>
              <p:nvPr/>
            </p:nvSpPr>
            <p:spPr>
              <a:xfrm rot="10800000" flipH="1">
                <a:off x="170912" y="5628728"/>
                <a:ext cx="213546" cy="180617"/>
              </a:xfrm>
              <a:custGeom>
                <a:avLst/>
                <a:gdLst/>
                <a:ahLst/>
                <a:cxnLst/>
                <a:rect l="l" t="t" r="r" b="b"/>
                <a:pathLst>
                  <a:path w="3048" h="2578" extrusionOk="0">
                    <a:moveTo>
                      <a:pt x="1331" y="0"/>
                    </a:moveTo>
                    <a:cubicBezTo>
                      <a:pt x="398" y="0"/>
                      <a:pt x="0" y="1357"/>
                      <a:pt x="972" y="1802"/>
                    </a:cubicBezTo>
                    <a:lnTo>
                      <a:pt x="1002" y="1832"/>
                    </a:lnTo>
                    <a:cubicBezTo>
                      <a:pt x="1002" y="1832"/>
                      <a:pt x="1002" y="1893"/>
                      <a:pt x="1033" y="1893"/>
                    </a:cubicBezTo>
                    <a:cubicBezTo>
                      <a:pt x="1165" y="2372"/>
                      <a:pt x="1528" y="2578"/>
                      <a:pt x="1898" y="2578"/>
                    </a:cubicBezTo>
                    <a:cubicBezTo>
                      <a:pt x="2465" y="2578"/>
                      <a:pt x="3047" y="2094"/>
                      <a:pt x="2826" y="1376"/>
                    </a:cubicBezTo>
                    <a:lnTo>
                      <a:pt x="2857" y="1376"/>
                    </a:lnTo>
                    <a:cubicBezTo>
                      <a:pt x="2674" y="768"/>
                      <a:pt x="2188" y="251"/>
                      <a:pt x="1610" y="39"/>
                    </a:cubicBezTo>
                    <a:cubicBezTo>
                      <a:pt x="1513" y="12"/>
                      <a:pt x="1420" y="0"/>
                      <a:pt x="1331"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838;p5">
                <a:extLst>
                  <a:ext uri="{FF2B5EF4-FFF2-40B4-BE49-F238E27FC236}">
                    <a16:creationId xmlns:a16="http://schemas.microsoft.com/office/drawing/2014/main" id="{A3C536E8-B7A0-7198-7A48-9B7242534DC2}"/>
                  </a:ext>
                </a:extLst>
              </p:cNvPr>
              <p:cNvSpPr/>
              <p:nvPr/>
            </p:nvSpPr>
            <p:spPr>
              <a:xfrm rot="10800000" flipH="1">
                <a:off x="1542285" y="5628728"/>
                <a:ext cx="190986" cy="180687"/>
              </a:xfrm>
              <a:custGeom>
                <a:avLst/>
                <a:gdLst/>
                <a:ahLst/>
                <a:cxnLst/>
                <a:rect l="l" t="t" r="r" b="b"/>
                <a:pathLst>
                  <a:path w="2726" h="2579" extrusionOk="0">
                    <a:moveTo>
                      <a:pt x="1008" y="0"/>
                    </a:moveTo>
                    <a:cubicBezTo>
                      <a:pt x="592" y="0"/>
                      <a:pt x="222" y="282"/>
                      <a:pt x="122" y="708"/>
                    </a:cubicBezTo>
                    <a:cubicBezTo>
                      <a:pt x="0" y="1134"/>
                      <a:pt x="213" y="1620"/>
                      <a:pt x="639" y="1803"/>
                    </a:cubicBezTo>
                    <a:cubicBezTo>
                      <a:pt x="639" y="1803"/>
                      <a:pt x="669" y="1833"/>
                      <a:pt x="669" y="1833"/>
                    </a:cubicBezTo>
                    <a:lnTo>
                      <a:pt x="699" y="1894"/>
                    </a:lnTo>
                    <a:cubicBezTo>
                      <a:pt x="843" y="2373"/>
                      <a:pt x="1209" y="2579"/>
                      <a:pt x="1580" y="2579"/>
                    </a:cubicBezTo>
                    <a:cubicBezTo>
                      <a:pt x="2148" y="2579"/>
                      <a:pt x="2726" y="2095"/>
                      <a:pt x="2523" y="1377"/>
                    </a:cubicBezTo>
                    <a:cubicBezTo>
                      <a:pt x="2341" y="769"/>
                      <a:pt x="1885" y="252"/>
                      <a:pt x="1277" y="40"/>
                    </a:cubicBezTo>
                    <a:cubicBezTo>
                      <a:pt x="1187" y="13"/>
                      <a:pt x="1096" y="0"/>
                      <a:pt x="1008"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839;p5">
                <a:extLst>
                  <a:ext uri="{FF2B5EF4-FFF2-40B4-BE49-F238E27FC236}">
                    <a16:creationId xmlns:a16="http://schemas.microsoft.com/office/drawing/2014/main" id="{5468B099-2603-A0FA-C97A-932CCAB967AA}"/>
                  </a:ext>
                </a:extLst>
              </p:cNvPr>
              <p:cNvSpPr/>
              <p:nvPr/>
            </p:nvSpPr>
            <p:spPr>
              <a:xfrm rot="10800000" flipH="1">
                <a:off x="417877" y="5685617"/>
                <a:ext cx="218310" cy="216418"/>
              </a:xfrm>
              <a:custGeom>
                <a:avLst/>
                <a:gdLst/>
                <a:ahLst/>
                <a:cxnLst/>
                <a:rect l="l" t="t" r="r" b="b"/>
                <a:pathLst>
                  <a:path w="3116" h="3089" extrusionOk="0">
                    <a:moveTo>
                      <a:pt x="1819" y="0"/>
                    </a:moveTo>
                    <a:cubicBezTo>
                      <a:pt x="1526" y="0"/>
                      <a:pt x="1232" y="141"/>
                      <a:pt x="1034" y="480"/>
                    </a:cubicBezTo>
                    <a:cubicBezTo>
                      <a:pt x="821" y="906"/>
                      <a:pt x="578" y="1301"/>
                      <a:pt x="274" y="1666"/>
                    </a:cubicBezTo>
                    <a:cubicBezTo>
                      <a:pt x="0" y="2122"/>
                      <a:pt x="152" y="2699"/>
                      <a:pt x="608" y="2973"/>
                    </a:cubicBezTo>
                    <a:cubicBezTo>
                      <a:pt x="756" y="3051"/>
                      <a:pt x="916" y="3089"/>
                      <a:pt x="1075" y="3089"/>
                    </a:cubicBezTo>
                    <a:cubicBezTo>
                      <a:pt x="1406" y="3089"/>
                      <a:pt x="1730" y="2926"/>
                      <a:pt x="1915" y="2638"/>
                    </a:cubicBezTo>
                    <a:cubicBezTo>
                      <a:pt x="2189" y="2243"/>
                      <a:pt x="2462" y="1878"/>
                      <a:pt x="2675" y="1453"/>
                    </a:cubicBezTo>
                    <a:cubicBezTo>
                      <a:pt x="3116" y="698"/>
                      <a:pt x="2470" y="0"/>
                      <a:pt x="181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840;p5">
                <a:extLst>
                  <a:ext uri="{FF2B5EF4-FFF2-40B4-BE49-F238E27FC236}">
                    <a16:creationId xmlns:a16="http://schemas.microsoft.com/office/drawing/2014/main" id="{43F34CD8-550D-F126-3C4B-4BB47EED2F90}"/>
                  </a:ext>
                </a:extLst>
              </p:cNvPr>
              <p:cNvSpPr/>
              <p:nvPr/>
            </p:nvSpPr>
            <p:spPr>
              <a:xfrm rot="10800000" flipH="1">
                <a:off x="236840" y="5920882"/>
                <a:ext cx="225106" cy="154695"/>
              </a:xfrm>
              <a:custGeom>
                <a:avLst/>
                <a:gdLst/>
                <a:ahLst/>
                <a:cxnLst/>
                <a:rect l="l" t="t" r="r" b="b"/>
                <a:pathLst>
                  <a:path w="3213" h="2208" extrusionOk="0">
                    <a:moveTo>
                      <a:pt x="1039" y="0"/>
                    </a:moveTo>
                    <a:cubicBezTo>
                      <a:pt x="622" y="0"/>
                      <a:pt x="253" y="282"/>
                      <a:pt x="153" y="708"/>
                    </a:cubicBezTo>
                    <a:cubicBezTo>
                      <a:pt x="1" y="1194"/>
                      <a:pt x="305" y="1711"/>
                      <a:pt x="791" y="1863"/>
                    </a:cubicBezTo>
                    <a:cubicBezTo>
                      <a:pt x="1065" y="1954"/>
                      <a:pt x="1308" y="2076"/>
                      <a:pt x="1581" y="2167"/>
                    </a:cubicBezTo>
                    <a:cubicBezTo>
                      <a:pt x="1683" y="2195"/>
                      <a:pt x="1779" y="2208"/>
                      <a:pt x="1870" y="2208"/>
                    </a:cubicBezTo>
                    <a:cubicBezTo>
                      <a:pt x="2871" y="2208"/>
                      <a:pt x="3212" y="650"/>
                      <a:pt x="2098" y="343"/>
                    </a:cubicBezTo>
                    <a:cubicBezTo>
                      <a:pt x="1824" y="252"/>
                      <a:pt x="1581" y="130"/>
                      <a:pt x="1308" y="39"/>
                    </a:cubicBezTo>
                    <a:cubicBezTo>
                      <a:pt x="1217" y="13"/>
                      <a:pt x="1127" y="0"/>
                      <a:pt x="1039"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841;p5">
                <a:extLst>
                  <a:ext uri="{FF2B5EF4-FFF2-40B4-BE49-F238E27FC236}">
                    <a16:creationId xmlns:a16="http://schemas.microsoft.com/office/drawing/2014/main" id="{5041DDC4-CD4A-66D6-D009-ADB6BE173A41}"/>
                  </a:ext>
                </a:extLst>
              </p:cNvPr>
              <p:cNvSpPr/>
              <p:nvPr/>
            </p:nvSpPr>
            <p:spPr>
              <a:xfrm rot="10800000" flipH="1">
                <a:off x="105685" y="6221373"/>
                <a:ext cx="265321" cy="142014"/>
              </a:xfrm>
              <a:custGeom>
                <a:avLst/>
                <a:gdLst/>
                <a:ahLst/>
                <a:cxnLst/>
                <a:rect l="l" t="t" r="r" b="b"/>
                <a:pathLst>
                  <a:path w="3787" h="2027" extrusionOk="0">
                    <a:moveTo>
                      <a:pt x="2173" y="1"/>
                    </a:moveTo>
                    <a:cubicBezTo>
                      <a:pt x="1698" y="1"/>
                      <a:pt x="1223" y="62"/>
                      <a:pt x="748" y="165"/>
                    </a:cubicBezTo>
                    <a:cubicBezTo>
                      <a:pt x="353" y="257"/>
                      <a:pt x="110" y="591"/>
                      <a:pt x="79" y="986"/>
                    </a:cubicBezTo>
                    <a:cubicBezTo>
                      <a:pt x="1" y="1563"/>
                      <a:pt x="442" y="2026"/>
                      <a:pt x="974" y="2026"/>
                    </a:cubicBezTo>
                    <a:cubicBezTo>
                      <a:pt x="1059" y="2026"/>
                      <a:pt x="1146" y="2014"/>
                      <a:pt x="1234" y="1989"/>
                    </a:cubicBezTo>
                    <a:cubicBezTo>
                      <a:pt x="1588" y="1930"/>
                      <a:pt x="1941" y="1897"/>
                      <a:pt x="2286" y="1897"/>
                    </a:cubicBezTo>
                    <a:cubicBezTo>
                      <a:pt x="2475" y="1897"/>
                      <a:pt x="2662" y="1907"/>
                      <a:pt x="2845" y="1928"/>
                    </a:cubicBezTo>
                    <a:cubicBezTo>
                      <a:pt x="2862" y="1929"/>
                      <a:pt x="2878" y="1930"/>
                      <a:pt x="2894" y="1930"/>
                    </a:cubicBezTo>
                    <a:cubicBezTo>
                      <a:pt x="3389" y="1930"/>
                      <a:pt x="3787" y="1486"/>
                      <a:pt x="3757" y="986"/>
                    </a:cubicBezTo>
                    <a:cubicBezTo>
                      <a:pt x="3787" y="486"/>
                      <a:pt x="3389" y="42"/>
                      <a:pt x="2894" y="42"/>
                    </a:cubicBezTo>
                    <a:cubicBezTo>
                      <a:pt x="2878" y="42"/>
                      <a:pt x="2862" y="43"/>
                      <a:pt x="2845" y="44"/>
                    </a:cubicBezTo>
                    <a:cubicBezTo>
                      <a:pt x="2621" y="15"/>
                      <a:pt x="2397" y="1"/>
                      <a:pt x="2173" y="1"/>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842;p5">
                <a:extLst>
                  <a:ext uri="{FF2B5EF4-FFF2-40B4-BE49-F238E27FC236}">
                    <a16:creationId xmlns:a16="http://schemas.microsoft.com/office/drawing/2014/main" id="{C0C78DB3-8136-AB60-30DE-EF375FDCB8F6}"/>
                  </a:ext>
                </a:extLst>
              </p:cNvPr>
              <p:cNvSpPr/>
              <p:nvPr/>
            </p:nvSpPr>
            <p:spPr>
              <a:xfrm rot="10800000" flipH="1">
                <a:off x="-370098" y="6948115"/>
                <a:ext cx="183209" cy="44699"/>
              </a:xfrm>
              <a:custGeom>
                <a:avLst/>
                <a:gdLst/>
                <a:ahLst/>
                <a:cxnLst/>
                <a:rect l="l" t="t" r="r" b="b"/>
                <a:pathLst>
                  <a:path w="2615" h="638" extrusionOk="0">
                    <a:moveTo>
                      <a:pt x="1" y="0"/>
                    </a:moveTo>
                    <a:cubicBezTo>
                      <a:pt x="457" y="304"/>
                      <a:pt x="943" y="517"/>
                      <a:pt x="1460" y="608"/>
                    </a:cubicBezTo>
                    <a:cubicBezTo>
                      <a:pt x="1538" y="628"/>
                      <a:pt x="1617" y="637"/>
                      <a:pt x="1695" y="637"/>
                    </a:cubicBezTo>
                    <a:cubicBezTo>
                      <a:pt x="2103" y="637"/>
                      <a:pt x="2487" y="383"/>
                      <a:pt x="2615" y="0"/>
                    </a:cubicBezTo>
                    <a:close/>
                  </a:path>
                </a:pathLst>
              </a:custGeom>
              <a:solidFill>
                <a:srgbClr val="FBCD03">
                  <a:alpha val="5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 name="Google Shape;101;p2">
            <a:extLst>
              <a:ext uri="{FF2B5EF4-FFF2-40B4-BE49-F238E27FC236}">
                <a16:creationId xmlns:a16="http://schemas.microsoft.com/office/drawing/2014/main" id="{A07DADF3-6993-340B-6BC4-51A99F0626A6}"/>
              </a:ext>
            </a:extLst>
          </p:cNvPr>
          <p:cNvGrpSpPr/>
          <p:nvPr/>
        </p:nvGrpSpPr>
        <p:grpSpPr>
          <a:xfrm rot="-5400000">
            <a:off x="1567284" y="-1729450"/>
            <a:ext cx="2413016" cy="5821049"/>
            <a:chOff x="5692625" y="470675"/>
            <a:chExt cx="1669500" cy="4027425"/>
          </a:xfrm>
        </p:grpSpPr>
        <p:sp>
          <p:nvSpPr>
            <p:cNvPr id="5" name="Google Shape;102;p2">
              <a:extLst>
                <a:ext uri="{FF2B5EF4-FFF2-40B4-BE49-F238E27FC236}">
                  <a16:creationId xmlns:a16="http://schemas.microsoft.com/office/drawing/2014/main" id="{24338ABA-FF8A-986D-D103-A1CD85276B79}"/>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00B0F0">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03;p2">
              <a:extLst>
                <a:ext uri="{FF2B5EF4-FFF2-40B4-BE49-F238E27FC236}">
                  <a16:creationId xmlns:a16="http://schemas.microsoft.com/office/drawing/2014/main" id="{59FE92F3-9066-9529-9C58-543A06F9ABA2}"/>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04;p2">
              <a:extLst>
                <a:ext uri="{FF2B5EF4-FFF2-40B4-BE49-F238E27FC236}">
                  <a16:creationId xmlns:a16="http://schemas.microsoft.com/office/drawing/2014/main" id="{67539ED8-B463-DF83-55C3-9165432AA733}"/>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5;p2">
              <a:extLst>
                <a:ext uri="{FF2B5EF4-FFF2-40B4-BE49-F238E27FC236}">
                  <a16:creationId xmlns:a16="http://schemas.microsoft.com/office/drawing/2014/main" id="{DD4D2633-E60D-DF2A-7A41-45D55369BC05}"/>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6;p2">
              <a:extLst>
                <a:ext uri="{FF2B5EF4-FFF2-40B4-BE49-F238E27FC236}">
                  <a16:creationId xmlns:a16="http://schemas.microsoft.com/office/drawing/2014/main" id="{E063507E-8A8F-0745-B134-61BE81467D00}"/>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7;p2">
              <a:extLst>
                <a:ext uri="{FF2B5EF4-FFF2-40B4-BE49-F238E27FC236}">
                  <a16:creationId xmlns:a16="http://schemas.microsoft.com/office/drawing/2014/main" id="{7A707CAC-4017-ED2F-EE46-887C04B89E90}"/>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8;p2">
              <a:extLst>
                <a:ext uri="{FF2B5EF4-FFF2-40B4-BE49-F238E27FC236}">
                  <a16:creationId xmlns:a16="http://schemas.microsoft.com/office/drawing/2014/main" id="{8B5B905A-9EA6-B089-81E0-1BB3A393D7F0}"/>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9;p2">
              <a:extLst>
                <a:ext uri="{FF2B5EF4-FFF2-40B4-BE49-F238E27FC236}">
                  <a16:creationId xmlns:a16="http://schemas.microsoft.com/office/drawing/2014/main" id="{A1530839-2A62-8DD7-D704-A34DE0AC9590}"/>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10;p2">
              <a:extLst>
                <a:ext uri="{FF2B5EF4-FFF2-40B4-BE49-F238E27FC236}">
                  <a16:creationId xmlns:a16="http://schemas.microsoft.com/office/drawing/2014/main" id="{9B725ECD-3453-14C5-9293-8039E0325BAE}"/>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11;p2">
              <a:extLst>
                <a:ext uri="{FF2B5EF4-FFF2-40B4-BE49-F238E27FC236}">
                  <a16:creationId xmlns:a16="http://schemas.microsoft.com/office/drawing/2014/main" id="{EF83C8B5-9488-030E-9F80-6ED8AF83DC87}"/>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12;p2">
              <a:extLst>
                <a:ext uri="{FF2B5EF4-FFF2-40B4-BE49-F238E27FC236}">
                  <a16:creationId xmlns:a16="http://schemas.microsoft.com/office/drawing/2014/main" id="{9D899A86-F703-D5B5-9FFA-8AB8E6ECD8B1}"/>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13;p2">
              <a:extLst>
                <a:ext uri="{FF2B5EF4-FFF2-40B4-BE49-F238E27FC236}">
                  <a16:creationId xmlns:a16="http://schemas.microsoft.com/office/drawing/2014/main" id="{9D4FD4C1-C7B6-E072-DB21-48042A4DDAA9}"/>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14;p2">
              <a:extLst>
                <a:ext uri="{FF2B5EF4-FFF2-40B4-BE49-F238E27FC236}">
                  <a16:creationId xmlns:a16="http://schemas.microsoft.com/office/drawing/2014/main" id="{80A8D857-5986-E6D4-0746-FCBC950AEB66}"/>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15;p2">
              <a:extLst>
                <a:ext uri="{FF2B5EF4-FFF2-40B4-BE49-F238E27FC236}">
                  <a16:creationId xmlns:a16="http://schemas.microsoft.com/office/drawing/2014/main" id="{33B092C6-2777-8AA9-DD39-C55877BCCAF9}"/>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16;p2">
              <a:extLst>
                <a:ext uri="{FF2B5EF4-FFF2-40B4-BE49-F238E27FC236}">
                  <a16:creationId xmlns:a16="http://schemas.microsoft.com/office/drawing/2014/main" id="{33004825-8BB5-0EBD-A8EC-193B5994CBE8}"/>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17;p2">
              <a:extLst>
                <a:ext uri="{FF2B5EF4-FFF2-40B4-BE49-F238E27FC236}">
                  <a16:creationId xmlns:a16="http://schemas.microsoft.com/office/drawing/2014/main" id="{38F0F9F2-C3FF-F79A-7062-42706B87EB45}"/>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18;p2">
              <a:extLst>
                <a:ext uri="{FF2B5EF4-FFF2-40B4-BE49-F238E27FC236}">
                  <a16:creationId xmlns:a16="http://schemas.microsoft.com/office/drawing/2014/main" id="{BDAB9748-2726-BBC2-3447-4BEAA24DA649}"/>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19;p2">
              <a:extLst>
                <a:ext uri="{FF2B5EF4-FFF2-40B4-BE49-F238E27FC236}">
                  <a16:creationId xmlns:a16="http://schemas.microsoft.com/office/drawing/2014/main" id="{13702751-D8C8-6BBD-2D00-C26487C2546B}"/>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20;p2">
              <a:extLst>
                <a:ext uri="{FF2B5EF4-FFF2-40B4-BE49-F238E27FC236}">
                  <a16:creationId xmlns:a16="http://schemas.microsoft.com/office/drawing/2014/main" id="{62DDBD52-4035-92AA-CD52-D2DEDA909D2E}"/>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21;p2">
              <a:extLst>
                <a:ext uri="{FF2B5EF4-FFF2-40B4-BE49-F238E27FC236}">
                  <a16:creationId xmlns:a16="http://schemas.microsoft.com/office/drawing/2014/main" id="{60963520-461B-CBF0-6178-79B9B440294F}"/>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22;p2">
              <a:extLst>
                <a:ext uri="{FF2B5EF4-FFF2-40B4-BE49-F238E27FC236}">
                  <a16:creationId xmlns:a16="http://schemas.microsoft.com/office/drawing/2014/main" id="{622F6944-DCAE-B4D9-00F1-38AB53695EFC}"/>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23;p2">
              <a:extLst>
                <a:ext uri="{FF2B5EF4-FFF2-40B4-BE49-F238E27FC236}">
                  <a16:creationId xmlns:a16="http://schemas.microsoft.com/office/drawing/2014/main" id="{3D5EB4E1-3BB9-B7EC-8D3E-4A720BD2B181}"/>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24;p2">
              <a:extLst>
                <a:ext uri="{FF2B5EF4-FFF2-40B4-BE49-F238E27FC236}">
                  <a16:creationId xmlns:a16="http://schemas.microsoft.com/office/drawing/2014/main" id="{973130CF-A630-293B-6A45-FD0AFDCE5EA9}"/>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25;p2">
              <a:extLst>
                <a:ext uri="{FF2B5EF4-FFF2-40B4-BE49-F238E27FC236}">
                  <a16:creationId xmlns:a16="http://schemas.microsoft.com/office/drawing/2014/main" id="{C5596EEC-EBD1-7A5C-A218-57E97D50C84D}"/>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26;p2">
              <a:extLst>
                <a:ext uri="{FF2B5EF4-FFF2-40B4-BE49-F238E27FC236}">
                  <a16:creationId xmlns:a16="http://schemas.microsoft.com/office/drawing/2014/main" id="{3EE0ECFC-BFCB-0F46-1670-AC7CECDBE9F6}"/>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27;p2">
              <a:extLst>
                <a:ext uri="{FF2B5EF4-FFF2-40B4-BE49-F238E27FC236}">
                  <a16:creationId xmlns:a16="http://schemas.microsoft.com/office/drawing/2014/main" id="{F8A4D888-323D-424B-E279-CDBC73986610}"/>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28;p2">
              <a:extLst>
                <a:ext uri="{FF2B5EF4-FFF2-40B4-BE49-F238E27FC236}">
                  <a16:creationId xmlns:a16="http://schemas.microsoft.com/office/drawing/2014/main" id="{21738D3D-F4F3-2D24-8D6E-F640EC400745}"/>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29;p2">
              <a:extLst>
                <a:ext uri="{FF2B5EF4-FFF2-40B4-BE49-F238E27FC236}">
                  <a16:creationId xmlns:a16="http://schemas.microsoft.com/office/drawing/2014/main" id="{A30497BC-9A00-7D0A-F53F-14F96A928245}"/>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30;p2">
              <a:extLst>
                <a:ext uri="{FF2B5EF4-FFF2-40B4-BE49-F238E27FC236}">
                  <a16:creationId xmlns:a16="http://schemas.microsoft.com/office/drawing/2014/main" id="{CCFB69B5-DAD0-7790-4664-C9776C7F61C9}"/>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31;p2">
              <a:extLst>
                <a:ext uri="{FF2B5EF4-FFF2-40B4-BE49-F238E27FC236}">
                  <a16:creationId xmlns:a16="http://schemas.microsoft.com/office/drawing/2014/main" id="{6CF2F9FD-53EB-0646-8E3F-DC825469AD52}"/>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32;p2">
              <a:extLst>
                <a:ext uri="{FF2B5EF4-FFF2-40B4-BE49-F238E27FC236}">
                  <a16:creationId xmlns:a16="http://schemas.microsoft.com/office/drawing/2014/main" id="{56B4137A-E264-C1B2-EB58-CBCBDF4A49AD}"/>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33;p2">
              <a:extLst>
                <a:ext uri="{FF2B5EF4-FFF2-40B4-BE49-F238E27FC236}">
                  <a16:creationId xmlns:a16="http://schemas.microsoft.com/office/drawing/2014/main" id="{CA4E13FB-4695-E6E8-220D-8D653A6668BD}"/>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34;p2">
              <a:extLst>
                <a:ext uri="{FF2B5EF4-FFF2-40B4-BE49-F238E27FC236}">
                  <a16:creationId xmlns:a16="http://schemas.microsoft.com/office/drawing/2014/main" id="{908BE04B-46DF-2822-FF48-826FF2D59181}"/>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35;p2">
              <a:extLst>
                <a:ext uri="{FF2B5EF4-FFF2-40B4-BE49-F238E27FC236}">
                  <a16:creationId xmlns:a16="http://schemas.microsoft.com/office/drawing/2014/main" id="{483982CA-5A1D-BB46-55CA-54AFB6EE57D1}"/>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36;p2">
              <a:extLst>
                <a:ext uri="{FF2B5EF4-FFF2-40B4-BE49-F238E27FC236}">
                  <a16:creationId xmlns:a16="http://schemas.microsoft.com/office/drawing/2014/main" id="{354EB178-3496-144D-9C46-4683DC9BBB07}"/>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37;p2">
              <a:extLst>
                <a:ext uri="{FF2B5EF4-FFF2-40B4-BE49-F238E27FC236}">
                  <a16:creationId xmlns:a16="http://schemas.microsoft.com/office/drawing/2014/main" id="{D85CFCE6-9E9D-BBE8-7699-0C79D9135CBC}"/>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38;p2">
              <a:extLst>
                <a:ext uri="{FF2B5EF4-FFF2-40B4-BE49-F238E27FC236}">
                  <a16:creationId xmlns:a16="http://schemas.microsoft.com/office/drawing/2014/main" id="{77107E6D-5FCA-6738-B8A3-2B470839E3E1}"/>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39;p2">
              <a:extLst>
                <a:ext uri="{FF2B5EF4-FFF2-40B4-BE49-F238E27FC236}">
                  <a16:creationId xmlns:a16="http://schemas.microsoft.com/office/drawing/2014/main" id="{EF77DF29-6D77-2063-9809-D381164F9E4B}"/>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40;p2">
              <a:extLst>
                <a:ext uri="{FF2B5EF4-FFF2-40B4-BE49-F238E27FC236}">
                  <a16:creationId xmlns:a16="http://schemas.microsoft.com/office/drawing/2014/main" id="{B9FEA843-992A-19E7-F1FE-4E7896D5244E}"/>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1;p2">
              <a:extLst>
                <a:ext uri="{FF2B5EF4-FFF2-40B4-BE49-F238E27FC236}">
                  <a16:creationId xmlns:a16="http://schemas.microsoft.com/office/drawing/2014/main" id="{2C87C20A-5C5E-F238-375A-7F1E67C3D39D}"/>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2;p2">
              <a:extLst>
                <a:ext uri="{FF2B5EF4-FFF2-40B4-BE49-F238E27FC236}">
                  <a16:creationId xmlns:a16="http://schemas.microsoft.com/office/drawing/2014/main" id="{6F28CC95-D0F4-DB44-DC3F-B9ACDF7B0D87}"/>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3;p2">
              <a:extLst>
                <a:ext uri="{FF2B5EF4-FFF2-40B4-BE49-F238E27FC236}">
                  <a16:creationId xmlns:a16="http://schemas.microsoft.com/office/drawing/2014/main" id="{A901366B-4C47-8861-E2B4-837D789D6DF2}"/>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4;p2">
              <a:extLst>
                <a:ext uri="{FF2B5EF4-FFF2-40B4-BE49-F238E27FC236}">
                  <a16:creationId xmlns:a16="http://schemas.microsoft.com/office/drawing/2014/main" id="{C49F762D-E159-A5E4-4030-AFA0CC58C1E5}"/>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5;p2">
              <a:extLst>
                <a:ext uri="{FF2B5EF4-FFF2-40B4-BE49-F238E27FC236}">
                  <a16:creationId xmlns:a16="http://schemas.microsoft.com/office/drawing/2014/main" id="{DF975A64-EB0F-102E-F492-B0AFE46A5345}"/>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6;p2">
              <a:extLst>
                <a:ext uri="{FF2B5EF4-FFF2-40B4-BE49-F238E27FC236}">
                  <a16:creationId xmlns:a16="http://schemas.microsoft.com/office/drawing/2014/main" id="{5837866D-996E-5AF3-59F6-0B3B7AB17448}"/>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7;p2">
              <a:extLst>
                <a:ext uri="{FF2B5EF4-FFF2-40B4-BE49-F238E27FC236}">
                  <a16:creationId xmlns:a16="http://schemas.microsoft.com/office/drawing/2014/main" id="{31761989-4A53-28FC-8BE9-A850D1794F70}"/>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8;p2">
              <a:extLst>
                <a:ext uri="{FF2B5EF4-FFF2-40B4-BE49-F238E27FC236}">
                  <a16:creationId xmlns:a16="http://schemas.microsoft.com/office/drawing/2014/main" id="{9AA021DE-5F1B-033F-CBAC-C5C2E1B3F8D1}"/>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9;p2">
              <a:extLst>
                <a:ext uri="{FF2B5EF4-FFF2-40B4-BE49-F238E27FC236}">
                  <a16:creationId xmlns:a16="http://schemas.microsoft.com/office/drawing/2014/main" id="{774D77B7-D5C9-4889-37A8-6CBD142658DD}"/>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50;p2">
              <a:extLst>
                <a:ext uri="{FF2B5EF4-FFF2-40B4-BE49-F238E27FC236}">
                  <a16:creationId xmlns:a16="http://schemas.microsoft.com/office/drawing/2014/main" id="{8DF3F7A2-964A-7C4C-6047-58993313C0EC}"/>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51;p2">
              <a:extLst>
                <a:ext uri="{FF2B5EF4-FFF2-40B4-BE49-F238E27FC236}">
                  <a16:creationId xmlns:a16="http://schemas.microsoft.com/office/drawing/2014/main" id="{640971AB-BC66-0828-5BDB-4ABF2B7B62E4}"/>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52;p2">
              <a:extLst>
                <a:ext uri="{FF2B5EF4-FFF2-40B4-BE49-F238E27FC236}">
                  <a16:creationId xmlns:a16="http://schemas.microsoft.com/office/drawing/2014/main" id="{DC9658F6-C40D-E42F-6AC4-269798C70837}"/>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53;p2">
              <a:extLst>
                <a:ext uri="{FF2B5EF4-FFF2-40B4-BE49-F238E27FC236}">
                  <a16:creationId xmlns:a16="http://schemas.microsoft.com/office/drawing/2014/main" id="{28FCDB06-99CA-5710-3454-8A4C5D99813A}"/>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54;p2">
              <a:extLst>
                <a:ext uri="{FF2B5EF4-FFF2-40B4-BE49-F238E27FC236}">
                  <a16:creationId xmlns:a16="http://schemas.microsoft.com/office/drawing/2014/main" id="{501468B8-D1E9-9E8F-0D35-CEF1B1C6F230}"/>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55;p2">
              <a:extLst>
                <a:ext uri="{FF2B5EF4-FFF2-40B4-BE49-F238E27FC236}">
                  <a16:creationId xmlns:a16="http://schemas.microsoft.com/office/drawing/2014/main" id="{76CFF853-FF9B-2CA4-559D-A841A0F35F46}"/>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56;p2">
              <a:extLst>
                <a:ext uri="{FF2B5EF4-FFF2-40B4-BE49-F238E27FC236}">
                  <a16:creationId xmlns:a16="http://schemas.microsoft.com/office/drawing/2014/main" id="{CB6E464F-5999-7259-E34C-A0D820496FB3}"/>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57;p2">
              <a:extLst>
                <a:ext uri="{FF2B5EF4-FFF2-40B4-BE49-F238E27FC236}">
                  <a16:creationId xmlns:a16="http://schemas.microsoft.com/office/drawing/2014/main" id="{DB20293D-8A5C-0807-A22B-00F24C58E08E}"/>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58;p2">
              <a:extLst>
                <a:ext uri="{FF2B5EF4-FFF2-40B4-BE49-F238E27FC236}">
                  <a16:creationId xmlns:a16="http://schemas.microsoft.com/office/drawing/2014/main" id="{F4547263-5E6A-D4D2-588D-D233647105D5}"/>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59;p2">
              <a:extLst>
                <a:ext uri="{FF2B5EF4-FFF2-40B4-BE49-F238E27FC236}">
                  <a16:creationId xmlns:a16="http://schemas.microsoft.com/office/drawing/2014/main" id="{24E8AA17-7B23-54DE-CE07-7D1F2C5588F5}"/>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60;p2">
              <a:extLst>
                <a:ext uri="{FF2B5EF4-FFF2-40B4-BE49-F238E27FC236}">
                  <a16:creationId xmlns:a16="http://schemas.microsoft.com/office/drawing/2014/main" id="{11E10D36-5EE5-A706-8959-C9FBF8E36FD5}"/>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61;p2">
              <a:extLst>
                <a:ext uri="{FF2B5EF4-FFF2-40B4-BE49-F238E27FC236}">
                  <a16:creationId xmlns:a16="http://schemas.microsoft.com/office/drawing/2014/main" id="{F5689583-2E29-0809-C24A-D1A2E8C0C682}"/>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62;p2">
              <a:extLst>
                <a:ext uri="{FF2B5EF4-FFF2-40B4-BE49-F238E27FC236}">
                  <a16:creationId xmlns:a16="http://schemas.microsoft.com/office/drawing/2014/main" id="{60A9B0EA-0D98-336B-810B-52DD3181F2D1}"/>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63;p2">
              <a:extLst>
                <a:ext uri="{FF2B5EF4-FFF2-40B4-BE49-F238E27FC236}">
                  <a16:creationId xmlns:a16="http://schemas.microsoft.com/office/drawing/2014/main" id="{2D63BC7B-95D4-C70A-7A80-6C56884488EE}"/>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64;p2">
              <a:extLst>
                <a:ext uri="{FF2B5EF4-FFF2-40B4-BE49-F238E27FC236}">
                  <a16:creationId xmlns:a16="http://schemas.microsoft.com/office/drawing/2014/main" id="{065E9CAA-C922-EF7C-22F6-0ABDF7CD0795}"/>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65;p2">
              <a:extLst>
                <a:ext uri="{FF2B5EF4-FFF2-40B4-BE49-F238E27FC236}">
                  <a16:creationId xmlns:a16="http://schemas.microsoft.com/office/drawing/2014/main" id="{715212F9-17CD-43D8-88F3-5DF1E1018F8B}"/>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66;p2">
              <a:extLst>
                <a:ext uri="{FF2B5EF4-FFF2-40B4-BE49-F238E27FC236}">
                  <a16:creationId xmlns:a16="http://schemas.microsoft.com/office/drawing/2014/main" id="{40783E8B-C6FC-0152-2914-2D1617125744}"/>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67;p2">
              <a:extLst>
                <a:ext uri="{FF2B5EF4-FFF2-40B4-BE49-F238E27FC236}">
                  <a16:creationId xmlns:a16="http://schemas.microsoft.com/office/drawing/2014/main" id="{A5EB41C8-872F-4528-1916-CE70DEA1FD52}"/>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68;p2">
              <a:extLst>
                <a:ext uri="{FF2B5EF4-FFF2-40B4-BE49-F238E27FC236}">
                  <a16:creationId xmlns:a16="http://schemas.microsoft.com/office/drawing/2014/main" id="{7013EB20-3D11-4EEA-30E1-C21F3BDCC5A1}"/>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69;p2">
              <a:extLst>
                <a:ext uri="{FF2B5EF4-FFF2-40B4-BE49-F238E27FC236}">
                  <a16:creationId xmlns:a16="http://schemas.microsoft.com/office/drawing/2014/main" id="{ABA715E0-7787-69BF-7425-D4220EF3DF9B}"/>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70;p2">
              <a:extLst>
                <a:ext uri="{FF2B5EF4-FFF2-40B4-BE49-F238E27FC236}">
                  <a16:creationId xmlns:a16="http://schemas.microsoft.com/office/drawing/2014/main" id="{40408D62-49AB-10F5-A062-2957ECE1C9AE}"/>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71;p2">
              <a:extLst>
                <a:ext uri="{FF2B5EF4-FFF2-40B4-BE49-F238E27FC236}">
                  <a16:creationId xmlns:a16="http://schemas.microsoft.com/office/drawing/2014/main" id="{7F98A6BD-F393-BE6C-0B79-9093CD844358}"/>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72;p2">
              <a:extLst>
                <a:ext uri="{FF2B5EF4-FFF2-40B4-BE49-F238E27FC236}">
                  <a16:creationId xmlns:a16="http://schemas.microsoft.com/office/drawing/2014/main" id="{FA45D314-A2E8-FB59-D57E-0BE9AF74F1DD}"/>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73;p2">
              <a:extLst>
                <a:ext uri="{FF2B5EF4-FFF2-40B4-BE49-F238E27FC236}">
                  <a16:creationId xmlns:a16="http://schemas.microsoft.com/office/drawing/2014/main" id="{82EA602E-16A8-278D-8DD6-36A03C6E3344}"/>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74;p2">
              <a:extLst>
                <a:ext uri="{FF2B5EF4-FFF2-40B4-BE49-F238E27FC236}">
                  <a16:creationId xmlns:a16="http://schemas.microsoft.com/office/drawing/2014/main" id="{2AD00A83-83B9-427F-738E-2F20C5E24460}"/>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75;p2">
              <a:extLst>
                <a:ext uri="{FF2B5EF4-FFF2-40B4-BE49-F238E27FC236}">
                  <a16:creationId xmlns:a16="http://schemas.microsoft.com/office/drawing/2014/main" id="{32A4441D-6C53-4652-BF37-59AC04A6CCC4}"/>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76;p2">
              <a:extLst>
                <a:ext uri="{FF2B5EF4-FFF2-40B4-BE49-F238E27FC236}">
                  <a16:creationId xmlns:a16="http://schemas.microsoft.com/office/drawing/2014/main" id="{9469BAFA-3C0C-AC9F-76E5-F6CB363C2D2D}"/>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77;p2">
              <a:extLst>
                <a:ext uri="{FF2B5EF4-FFF2-40B4-BE49-F238E27FC236}">
                  <a16:creationId xmlns:a16="http://schemas.microsoft.com/office/drawing/2014/main" id="{25245D96-7F91-4580-910D-29B3E32C2FCC}"/>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78;p2">
              <a:extLst>
                <a:ext uri="{FF2B5EF4-FFF2-40B4-BE49-F238E27FC236}">
                  <a16:creationId xmlns:a16="http://schemas.microsoft.com/office/drawing/2014/main" id="{575D58B1-FB6E-0D42-37F0-B696570CE927}"/>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79;p2">
              <a:extLst>
                <a:ext uri="{FF2B5EF4-FFF2-40B4-BE49-F238E27FC236}">
                  <a16:creationId xmlns:a16="http://schemas.microsoft.com/office/drawing/2014/main" id="{2623473F-7B79-43D4-5F6C-6E8FEC12DD8F}"/>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80;p2">
              <a:extLst>
                <a:ext uri="{FF2B5EF4-FFF2-40B4-BE49-F238E27FC236}">
                  <a16:creationId xmlns:a16="http://schemas.microsoft.com/office/drawing/2014/main" id="{CCD08021-3BC4-2EA7-4AA0-6B27E9AF0570}"/>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81;p2">
              <a:extLst>
                <a:ext uri="{FF2B5EF4-FFF2-40B4-BE49-F238E27FC236}">
                  <a16:creationId xmlns:a16="http://schemas.microsoft.com/office/drawing/2014/main" id="{7F08B584-5BC5-8E14-FCB3-78C28F0F0778}"/>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182;p2">
              <a:extLst>
                <a:ext uri="{FF2B5EF4-FFF2-40B4-BE49-F238E27FC236}">
                  <a16:creationId xmlns:a16="http://schemas.microsoft.com/office/drawing/2014/main" id="{2633598C-42F4-30BC-E76C-4DE6C4384265}"/>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183;p2">
              <a:extLst>
                <a:ext uri="{FF2B5EF4-FFF2-40B4-BE49-F238E27FC236}">
                  <a16:creationId xmlns:a16="http://schemas.microsoft.com/office/drawing/2014/main" id="{D618792F-43F5-C940-6871-2FD42038A1C2}"/>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84;p2">
              <a:extLst>
                <a:ext uri="{FF2B5EF4-FFF2-40B4-BE49-F238E27FC236}">
                  <a16:creationId xmlns:a16="http://schemas.microsoft.com/office/drawing/2014/main" id="{8A7EFF5D-9085-E9FC-35DE-24154594C2D0}"/>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185;p2">
              <a:extLst>
                <a:ext uri="{FF2B5EF4-FFF2-40B4-BE49-F238E27FC236}">
                  <a16:creationId xmlns:a16="http://schemas.microsoft.com/office/drawing/2014/main" id="{F9DA0ED0-7D05-1BCC-FE9F-121EF97DDF12}"/>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186;p2">
              <a:extLst>
                <a:ext uri="{FF2B5EF4-FFF2-40B4-BE49-F238E27FC236}">
                  <a16:creationId xmlns:a16="http://schemas.microsoft.com/office/drawing/2014/main" id="{D429BC85-2B89-2D4D-5ECE-4DA5DD78438A}"/>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87;p2">
              <a:extLst>
                <a:ext uri="{FF2B5EF4-FFF2-40B4-BE49-F238E27FC236}">
                  <a16:creationId xmlns:a16="http://schemas.microsoft.com/office/drawing/2014/main" id="{C7F03316-66D6-86F2-C95C-36526215E30B}"/>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88;p2">
              <a:extLst>
                <a:ext uri="{FF2B5EF4-FFF2-40B4-BE49-F238E27FC236}">
                  <a16:creationId xmlns:a16="http://schemas.microsoft.com/office/drawing/2014/main" id="{2A468220-04F5-9405-6C30-76A136C7BE26}"/>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89;p2">
              <a:extLst>
                <a:ext uri="{FF2B5EF4-FFF2-40B4-BE49-F238E27FC236}">
                  <a16:creationId xmlns:a16="http://schemas.microsoft.com/office/drawing/2014/main" id="{9550DDA9-3D7B-B300-E68B-F48139BC24D5}"/>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190;p2">
              <a:extLst>
                <a:ext uri="{FF2B5EF4-FFF2-40B4-BE49-F238E27FC236}">
                  <a16:creationId xmlns:a16="http://schemas.microsoft.com/office/drawing/2014/main" id="{3516ADE7-494B-FB63-F434-8F973406D0EA}"/>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91;p2">
              <a:extLst>
                <a:ext uri="{FF2B5EF4-FFF2-40B4-BE49-F238E27FC236}">
                  <a16:creationId xmlns:a16="http://schemas.microsoft.com/office/drawing/2014/main" id="{6635C619-D551-E051-5288-4C44B998E23A}"/>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92;p2">
              <a:extLst>
                <a:ext uri="{FF2B5EF4-FFF2-40B4-BE49-F238E27FC236}">
                  <a16:creationId xmlns:a16="http://schemas.microsoft.com/office/drawing/2014/main" id="{D908B7E4-DBFC-5D78-500C-97887CDD9A9B}"/>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93;p2">
              <a:extLst>
                <a:ext uri="{FF2B5EF4-FFF2-40B4-BE49-F238E27FC236}">
                  <a16:creationId xmlns:a16="http://schemas.microsoft.com/office/drawing/2014/main" id="{1134F60F-7931-4472-BCD6-C7A0CB87AE2C}"/>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94;p2">
              <a:extLst>
                <a:ext uri="{FF2B5EF4-FFF2-40B4-BE49-F238E27FC236}">
                  <a16:creationId xmlns:a16="http://schemas.microsoft.com/office/drawing/2014/main" id="{BC28F965-8103-17D6-CB57-69305211C49A}"/>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95;p2">
              <a:extLst>
                <a:ext uri="{FF2B5EF4-FFF2-40B4-BE49-F238E27FC236}">
                  <a16:creationId xmlns:a16="http://schemas.microsoft.com/office/drawing/2014/main" id="{F7F89FCF-A18A-C63E-F4FA-F7728750FB2E}"/>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96;p2">
              <a:extLst>
                <a:ext uri="{FF2B5EF4-FFF2-40B4-BE49-F238E27FC236}">
                  <a16:creationId xmlns:a16="http://schemas.microsoft.com/office/drawing/2014/main" id="{C9DD506B-22CF-60F2-0E8A-0E8DDB977594}"/>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97;p2">
              <a:extLst>
                <a:ext uri="{FF2B5EF4-FFF2-40B4-BE49-F238E27FC236}">
                  <a16:creationId xmlns:a16="http://schemas.microsoft.com/office/drawing/2014/main" id="{AAC2FCA3-59C4-4EF4-E09C-949752E6EDED}"/>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98;p2">
              <a:extLst>
                <a:ext uri="{FF2B5EF4-FFF2-40B4-BE49-F238E27FC236}">
                  <a16:creationId xmlns:a16="http://schemas.microsoft.com/office/drawing/2014/main" id="{667E99E4-D5EF-5E75-FA0C-C56921A50D30}"/>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99;p2">
              <a:extLst>
                <a:ext uri="{FF2B5EF4-FFF2-40B4-BE49-F238E27FC236}">
                  <a16:creationId xmlns:a16="http://schemas.microsoft.com/office/drawing/2014/main" id="{339F3D10-80CC-0EC4-1322-AA50F2B82626}"/>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00;p2">
              <a:extLst>
                <a:ext uri="{FF2B5EF4-FFF2-40B4-BE49-F238E27FC236}">
                  <a16:creationId xmlns:a16="http://schemas.microsoft.com/office/drawing/2014/main" id="{FB44CC36-6259-0E0B-14DA-A5455F50D8DE}"/>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01;p2">
              <a:extLst>
                <a:ext uri="{FF2B5EF4-FFF2-40B4-BE49-F238E27FC236}">
                  <a16:creationId xmlns:a16="http://schemas.microsoft.com/office/drawing/2014/main" id="{85A4FEBB-D9B6-7476-ED38-AD75B386D4DC}"/>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02;p2">
              <a:extLst>
                <a:ext uri="{FF2B5EF4-FFF2-40B4-BE49-F238E27FC236}">
                  <a16:creationId xmlns:a16="http://schemas.microsoft.com/office/drawing/2014/main" id="{AA000E0F-FD96-C85F-F122-6E07F74831FF}"/>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03;p2">
              <a:extLst>
                <a:ext uri="{FF2B5EF4-FFF2-40B4-BE49-F238E27FC236}">
                  <a16:creationId xmlns:a16="http://schemas.microsoft.com/office/drawing/2014/main" id="{2BF56EF4-32AA-1D09-1146-41C6C1FC459A}"/>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04;p2">
              <a:extLst>
                <a:ext uri="{FF2B5EF4-FFF2-40B4-BE49-F238E27FC236}">
                  <a16:creationId xmlns:a16="http://schemas.microsoft.com/office/drawing/2014/main" id="{875F09DB-DEB8-E9EA-03FE-FA5902364E25}"/>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05;p2">
              <a:extLst>
                <a:ext uri="{FF2B5EF4-FFF2-40B4-BE49-F238E27FC236}">
                  <a16:creationId xmlns:a16="http://schemas.microsoft.com/office/drawing/2014/main" id="{FB8C0029-8DA9-B0CB-95C9-1153CA89A7D4}"/>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06;p2">
              <a:extLst>
                <a:ext uri="{FF2B5EF4-FFF2-40B4-BE49-F238E27FC236}">
                  <a16:creationId xmlns:a16="http://schemas.microsoft.com/office/drawing/2014/main" id="{50E30839-B890-644D-A985-BACDEA7F519E}"/>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07;p2">
              <a:extLst>
                <a:ext uri="{FF2B5EF4-FFF2-40B4-BE49-F238E27FC236}">
                  <a16:creationId xmlns:a16="http://schemas.microsoft.com/office/drawing/2014/main" id="{02819DA2-F454-09B9-8986-FCD2CD644BF2}"/>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08;p2">
              <a:extLst>
                <a:ext uri="{FF2B5EF4-FFF2-40B4-BE49-F238E27FC236}">
                  <a16:creationId xmlns:a16="http://schemas.microsoft.com/office/drawing/2014/main" id="{A2F21F97-C707-1C4C-73C7-C85E33E91881}"/>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09;p2">
              <a:extLst>
                <a:ext uri="{FF2B5EF4-FFF2-40B4-BE49-F238E27FC236}">
                  <a16:creationId xmlns:a16="http://schemas.microsoft.com/office/drawing/2014/main" id="{274595D1-2111-2C53-29AD-9267A9327F2B}"/>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10;p2">
              <a:extLst>
                <a:ext uri="{FF2B5EF4-FFF2-40B4-BE49-F238E27FC236}">
                  <a16:creationId xmlns:a16="http://schemas.microsoft.com/office/drawing/2014/main" id="{450B044F-5FDE-BBD3-F03D-A69B9DF0FD37}"/>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11;p2">
              <a:extLst>
                <a:ext uri="{FF2B5EF4-FFF2-40B4-BE49-F238E27FC236}">
                  <a16:creationId xmlns:a16="http://schemas.microsoft.com/office/drawing/2014/main" id="{6D285258-7224-D111-7CD6-DF27B16A4AB3}"/>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12;p2">
              <a:extLst>
                <a:ext uri="{FF2B5EF4-FFF2-40B4-BE49-F238E27FC236}">
                  <a16:creationId xmlns:a16="http://schemas.microsoft.com/office/drawing/2014/main" id="{D2098DF0-7C94-709C-DA22-31A763E90D2A}"/>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13;p2">
              <a:extLst>
                <a:ext uri="{FF2B5EF4-FFF2-40B4-BE49-F238E27FC236}">
                  <a16:creationId xmlns:a16="http://schemas.microsoft.com/office/drawing/2014/main" id="{735F4850-84B5-BC40-3540-9C5FD6FCF33F}"/>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14;p2">
              <a:extLst>
                <a:ext uri="{FF2B5EF4-FFF2-40B4-BE49-F238E27FC236}">
                  <a16:creationId xmlns:a16="http://schemas.microsoft.com/office/drawing/2014/main" id="{C68521C9-C172-E4E1-E1E0-91E29357D3E4}"/>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15;p2">
              <a:extLst>
                <a:ext uri="{FF2B5EF4-FFF2-40B4-BE49-F238E27FC236}">
                  <a16:creationId xmlns:a16="http://schemas.microsoft.com/office/drawing/2014/main" id="{E41ADE03-7DA2-104A-E4E7-60F0B0401577}"/>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16;p2">
              <a:extLst>
                <a:ext uri="{FF2B5EF4-FFF2-40B4-BE49-F238E27FC236}">
                  <a16:creationId xmlns:a16="http://schemas.microsoft.com/office/drawing/2014/main" id="{F76BA71E-9F5D-555C-4348-0AC72D5969DC}"/>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17;p2">
              <a:extLst>
                <a:ext uri="{FF2B5EF4-FFF2-40B4-BE49-F238E27FC236}">
                  <a16:creationId xmlns:a16="http://schemas.microsoft.com/office/drawing/2014/main" id="{FA0A3F64-D67A-036E-19D0-92CCD37D1185}"/>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18;p2">
              <a:extLst>
                <a:ext uri="{FF2B5EF4-FFF2-40B4-BE49-F238E27FC236}">
                  <a16:creationId xmlns:a16="http://schemas.microsoft.com/office/drawing/2014/main" id="{7BD1CC4C-2854-B377-FE80-92E29A8EC8A0}"/>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19;p2">
              <a:extLst>
                <a:ext uri="{FF2B5EF4-FFF2-40B4-BE49-F238E27FC236}">
                  <a16:creationId xmlns:a16="http://schemas.microsoft.com/office/drawing/2014/main" id="{2999610A-3740-2BCA-A402-F205B1FA31CF}"/>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220;p2">
              <a:extLst>
                <a:ext uri="{FF2B5EF4-FFF2-40B4-BE49-F238E27FC236}">
                  <a16:creationId xmlns:a16="http://schemas.microsoft.com/office/drawing/2014/main" id="{762715F8-C678-4097-4D23-60878856032E}"/>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221;p2">
              <a:extLst>
                <a:ext uri="{FF2B5EF4-FFF2-40B4-BE49-F238E27FC236}">
                  <a16:creationId xmlns:a16="http://schemas.microsoft.com/office/drawing/2014/main" id="{4F1094A7-4E18-1791-43D3-60745076FE29}"/>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22;p2">
              <a:extLst>
                <a:ext uri="{FF2B5EF4-FFF2-40B4-BE49-F238E27FC236}">
                  <a16:creationId xmlns:a16="http://schemas.microsoft.com/office/drawing/2014/main" id="{CB7BDF1F-152D-A90E-235F-08D1731A81BC}"/>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23;p2">
              <a:extLst>
                <a:ext uri="{FF2B5EF4-FFF2-40B4-BE49-F238E27FC236}">
                  <a16:creationId xmlns:a16="http://schemas.microsoft.com/office/drawing/2014/main" id="{4D4F9F47-D4D8-C2E4-5C1C-926DCB292434}"/>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224;p2">
              <a:extLst>
                <a:ext uri="{FF2B5EF4-FFF2-40B4-BE49-F238E27FC236}">
                  <a16:creationId xmlns:a16="http://schemas.microsoft.com/office/drawing/2014/main" id="{EC93CD6F-75BD-EB48-CB61-D7E2060F8465}"/>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225;p2">
              <a:extLst>
                <a:ext uri="{FF2B5EF4-FFF2-40B4-BE49-F238E27FC236}">
                  <a16:creationId xmlns:a16="http://schemas.microsoft.com/office/drawing/2014/main" id="{CD4503C5-2301-D0DF-BA36-D2F89ECE1702}"/>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226;p2">
              <a:extLst>
                <a:ext uri="{FF2B5EF4-FFF2-40B4-BE49-F238E27FC236}">
                  <a16:creationId xmlns:a16="http://schemas.microsoft.com/office/drawing/2014/main" id="{39979804-D435-74D2-22ED-036D8C820192}"/>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227;p2">
              <a:extLst>
                <a:ext uri="{FF2B5EF4-FFF2-40B4-BE49-F238E27FC236}">
                  <a16:creationId xmlns:a16="http://schemas.microsoft.com/office/drawing/2014/main" id="{D0F158B2-EC42-D2CA-E4C5-977C497DB81C}"/>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228;p2">
              <a:extLst>
                <a:ext uri="{FF2B5EF4-FFF2-40B4-BE49-F238E27FC236}">
                  <a16:creationId xmlns:a16="http://schemas.microsoft.com/office/drawing/2014/main" id="{D41DD30E-A939-9E63-571A-5BD67CE719E3}"/>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229;p2">
              <a:extLst>
                <a:ext uri="{FF2B5EF4-FFF2-40B4-BE49-F238E27FC236}">
                  <a16:creationId xmlns:a16="http://schemas.microsoft.com/office/drawing/2014/main" id="{534FEBB9-26C7-CE21-277C-0E60C519C02D}"/>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230;p2">
              <a:extLst>
                <a:ext uri="{FF2B5EF4-FFF2-40B4-BE49-F238E27FC236}">
                  <a16:creationId xmlns:a16="http://schemas.microsoft.com/office/drawing/2014/main" id="{2569EF57-655F-03F2-DEAC-EFB694898C93}"/>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231;p2">
              <a:extLst>
                <a:ext uri="{FF2B5EF4-FFF2-40B4-BE49-F238E27FC236}">
                  <a16:creationId xmlns:a16="http://schemas.microsoft.com/office/drawing/2014/main" id="{827B2AEB-433B-AFE5-1B23-3839767A008B}"/>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232;p2">
              <a:extLst>
                <a:ext uri="{FF2B5EF4-FFF2-40B4-BE49-F238E27FC236}">
                  <a16:creationId xmlns:a16="http://schemas.microsoft.com/office/drawing/2014/main" id="{30D59134-07A5-0ECE-CA90-3077A3412533}"/>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233;p2">
              <a:extLst>
                <a:ext uri="{FF2B5EF4-FFF2-40B4-BE49-F238E27FC236}">
                  <a16:creationId xmlns:a16="http://schemas.microsoft.com/office/drawing/2014/main" id="{721E5EC4-5E4D-998E-5755-7DD72A0CE8FF}"/>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234;p2">
              <a:extLst>
                <a:ext uri="{FF2B5EF4-FFF2-40B4-BE49-F238E27FC236}">
                  <a16:creationId xmlns:a16="http://schemas.microsoft.com/office/drawing/2014/main" id="{01E65CE3-6356-1396-9FF5-ACCCB174239B}"/>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235;p2">
              <a:extLst>
                <a:ext uri="{FF2B5EF4-FFF2-40B4-BE49-F238E27FC236}">
                  <a16:creationId xmlns:a16="http://schemas.microsoft.com/office/drawing/2014/main" id="{DA6390E7-4620-AF94-599E-7C2A8453E8FA}"/>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236;p2">
              <a:extLst>
                <a:ext uri="{FF2B5EF4-FFF2-40B4-BE49-F238E27FC236}">
                  <a16:creationId xmlns:a16="http://schemas.microsoft.com/office/drawing/2014/main" id="{846DD93A-3DE4-D5A1-CC2D-F13DC8118D1A}"/>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237;p2">
              <a:extLst>
                <a:ext uri="{FF2B5EF4-FFF2-40B4-BE49-F238E27FC236}">
                  <a16:creationId xmlns:a16="http://schemas.microsoft.com/office/drawing/2014/main" id="{26DA9D81-E3AF-14DF-C983-BC5B1A41FDCA}"/>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238;p2">
              <a:extLst>
                <a:ext uri="{FF2B5EF4-FFF2-40B4-BE49-F238E27FC236}">
                  <a16:creationId xmlns:a16="http://schemas.microsoft.com/office/drawing/2014/main" id="{F93C34B6-6D7C-A30A-6D00-73DF78A1968F}"/>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239;p2">
              <a:extLst>
                <a:ext uri="{FF2B5EF4-FFF2-40B4-BE49-F238E27FC236}">
                  <a16:creationId xmlns:a16="http://schemas.microsoft.com/office/drawing/2014/main" id="{4755E69F-C0BF-4669-F8A3-B53D26F0EE32}"/>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240;p2">
              <a:extLst>
                <a:ext uri="{FF2B5EF4-FFF2-40B4-BE49-F238E27FC236}">
                  <a16:creationId xmlns:a16="http://schemas.microsoft.com/office/drawing/2014/main" id="{4609CD63-D4B6-6413-96B4-978211F204D5}"/>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241;p2">
              <a:extLst>
                <a:ext uri="{FF2B5EF4-FFF2-40B4-BE49-F238E27FC236}">
                  <a16:creationId xmlns:a16="http://schemas.microsoft.com/office/drawing/2014/main" id="{A8714A24-B237-3D70-EF40-E97BE727B31D}"/>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242;p2">
              <a:extLst>
                <a:ext uri="{FF2B5EF4-FFF2-40B4-BE49-F238E27FC236}">
                  <a16:creationId xmlns:a16="http://schemas.microsoft.com/office/drawing/2014/main" id="{56FF2E47-C96E-B80A-BB53-377579D6A913}"/>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243;p2">
              <a:extLst>
                <a:ext uri="{FF2B5EF4-FFF2-40B4-BE49-F238E27FC236}">
                  <a16:creationId xmlns:a16="http://schemas.microsoft.com/office/drawing/2014/main" id="{D2E39100-AC63-D73D-39CF-AF7A57CAE4DE}"/>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244;p2">
              <a:extLst>
                <a:ext uri="{FF2B5EF4-FFF2-40B4-BE49-F238E27FC236}">
                  <a16:creationId xmlns:a16="http://schemas.microsoft.com/office/drawing/2014/main" id="{F037C8CA-F20E-DC1A-7146-0E1A4CDB526D}"/>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245;p2">
              <a:extLst>
                <a:ext uri="{FF2B5EF4-FFF2-40B4-BE49-F238E27FC236}">
                  <a16:creationId xmlns:a16="http://schemas.microsoft.com/office/drawing/2014/main" id="{249D5681-263A-DF63-7EE8-A61E62924AF4}"/>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246;p2">
              <a:extLst>
                <a:ext uri="{FF2B5EF4-FFF2-40B4-BE49-F238E27FC236}">
                  <a16:creationId xmlns:a16="http://schemas.microsoft.com/office/drawing/2014/main" id="{4D12F434-B97C-37DB-D11D-D495A4AEA892}"/>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247;p2">
              <a:extLst>
                <a:ext uri="{FF2B5EF4-FFF2-40B4-BE49-F238E27FC236}">
                  <a16:creationId xmlns:a16="http://schemas.microsoft.com/office/drawing/2014/main" id="{FC0E9ECD-CA74-244C-AE45-D6D2197EC663}"/>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248;p2">
              <a:extLst>
                <a:ext uri="{FF2B5EF4-FFF2-40B4-BE49-F238E27FC236}">
                  <a16:creationId xmlns:a16="http://schemas.microsoft.com/office/drawing/2014/main" id="{DBF884D2-FF69-7A9E-5DF3-17E9A24F1F62}"/>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249;p2">
              <a:extLst>
                <a:ext uri="{FF2B5EF4-FFF2-40B4-BE49-F238E27FC236}">
                  <a16:creationId xmlns:a16="http://schemas.microsoft.com/office/drawing/2014/main" id="{D44D241A-5A70-12E2-EFB5-2FCA8B49A71A}"/>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250;p2">
              <a:extLst>
                <a:ext uri="{FF2B5EF4-FFF2-40B4-BE49-F238E27FC236}">
                  <a16:creationId xmlns:a16="http://schemas.microsoft.com/office/drawing/2014/main" id="{5656BCF5-83AA-B6D1-55B2-2EDDF42EBDDA}"/>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251;p2">
              <a:extLst>
                <a:ext uri="{FF2B5EF4-FFF2-40B4-BE49-F238E27FC236}">
                  <a16:creationId xmlns:a16="http://schemas.microsoft.com/office/drawing/2014/main" id="{BA90DA08-6493-34AF-FD08-76D1D29C755B}"/>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252;p2">
              <a:extLst>
                <a:ext uri="{FF2B5EF4-FFF2-40B4-BE49-F238E27FC236}">
                  <a16:creationId xmlns:a16="http://schemas.microsoft.com/office/drawing/2014/main" id="{90E6DE9F-6633-90C2-304C-401F8AA32E1B}"/>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253;p2">
              <a:extLst>
                <a:ext uri="{FF2B5EF4-FFF2-40B4-BE49-F238E27FC236}">
                  <a16:creationId xmlns:a16="http://schemas.microsoft.com/office/drawing/2014/main" id="{536218C6-9BC7-AB6E-5733-BA68617885D1}"/>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254;p2">
              <a:extLst>
                <a:ext uri="{FF2B5EF4-FFF2-40B4-BE49-F238E27FC236}">
                  <a16:creationId xmlns:a16="http://schemas.microsoft.com/office/drawing/2014/main" id="{5399372E-AC89-CF8D-AA9E-3ABBEE36243E}"/>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255;p2">
              <a:extLst>
                <a:ext uri="{FF2B5EF4-FFF2-40B4-BE49-F238E27FC236}">
                  <a16:creationId xmlns:a16="http://schemas.microsoft.com/office/drawing/2014/main" id="{726BD2EE-2429-1530-5266-4190AE2CA739}"/>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256;p2">
              <a:extLst>
                <a:ext uri="{FF2B5EF4-FFF2-40B4-BE49-F238E27FC236}">
                  <a16:creationId xmlns:a16="http://schemas.microsoft.com/office/drawing/2014/main" id="{5ED0432B-9525-4F04-5D4E-2378C154FE52}"/>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257;p2">
              <a:extLst>
                <a:ext uri="{FF2B5EF4-FFF2-40B4-BE49-F238E27FC236}">
                  <a16:creationId xmlns:a16="http://schemas.microsoft.com/office/drawing/2014/main" id="{AA4D08C4-C239-617A-6EE3-5E60E742DA1C}"/>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258;p2">
              <a:extLst>
                <a:ext uri="{FF2B5EF4-FFF2-40B4-BE49-F238E27FC236}">
                  <a16:creationId xmlns:a16="http://schemas.microsoft.com/office/drawing/2014/main" id="{974C6898-F564-E026-0BCB-DC3A934A6387}"/>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259;p2">
              <a:extLst>
                <a:ext uri="{FF2B5EF4-FFF2-40B4-BE49-F238E27FC236}">
                  <a16:creationId xmlns:a16="http://schemas.microsoft.com/office/drawing/2014/main" id="{69940430-B756-64A1-2DBB-3627E283E8A4}"/>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260;p2">
              <a:extLst>
                <a:ext uri="{FF2B5EF4-FFF2-40B4-BE49-F238E27FC236}">
                  <a16:creationId xmlns:a16="http://schemas.microsoft.com/office/drawing/2014/main" id="{303C526B-9139-C17B-07E9-C5B9CA99DF4B}"/>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261;p2">
              <a:extLst>
                <a:ext uri="{FF2B5EF4-FFF2-40B4-BE49-F238E27FC236}">
                  <a16:creationId xmlns:a16="http://schemas.microsoft.com/office/drawing/2014/main" id="{11296190-7F3D-1248-09E5-00EA0609649C}"/>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262;p2">
              <a:extLst>
                <a:ext uri="{FF2B5EF4-FFF2-40B4-BE49-F238E27FC236}">
                  <a16:creationId xmlns:a16="http://schemas.microsoft.com/office/drawing/2014/main" id="{B67F603B-ECEA-00DD-AF48-1CA84DC5EACF}"/>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263;p2">
              <a:extLst>
                <a:ext uri="{FF2B5EF4-FFF2-40B4-BE49-F238E27FC236}">
                  <a16:creationId xmlns:a16="http://schemas.microsoft.com/office/drawing/2014/main" id="{68722190-75CF-0490-F1D4-F7A60578F5F4}"/>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264;p2">
              <a:extLst>
                <a:ext uri="{FF2B5EF4-FFF2-40B4-BE49-F238E27FC236}">
                  <a16:creationId xmlns:a16="http://schemas.microsoft.com/office/drawing/2014/main" id="{83AA495E-9E08-B59D-42A8-1A049023D8BD}"/>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265;p2">
              <a:extLst>
                <a:ext uri="{FF2B5EF4-FFF2-40B4-BE49-F238E27FC236}">
                  <a16:creationId xmlns:a16="http://schemas.microsoft.com/office/drawing/2014/main" id="{C5E2011D-9EE6-C73B-B982-5B7F1EA4C1A5}"/>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4624242" y="817992"/>
            <a:ext cx="8921621" cy="617337"/>
          </a:xfrm>
        </p:spPr>
        <p:txBody>
          <a:bodyPr/>
          <a:lstStyle/>
          <a:p>
            <a:r>
              <a:rPr lang="en-GB" dirty="0"/>
              <a:t>A message from …</a:t>
            </a:r>
          </a:p>
        </p:txBody>
      </p:sp>
      <p:pic>
        <p:nvPicPr>
          <p:cNvPr id="2" name="Picture 1">
            <a:hlinkClick r:id="rId3"/>
            <a:extLst>
              <a:ext uri="{FF2B5EF4-FFF2-40B4-BE49-F238E27FC236}">
                <a16:creationId xmlns:a16="http://schemas.microsoft.com/office/drawing/2014/main" id="{2420F71F-288E-3287-75F6-A87EA1CCB53B}"/>
              </a:ext>
            </a:extLst>
          </p:cNvPr>
          <p:cNvPicPr>
            <a:picLocks noChangeAspect="1"/>
          </p:cNvPicPr>
          <p:nvPr/>
        </p:nvPicPr>
        <p:blipFill>
          <a:blip r:embed="rId5"/>
          <a:stretch>
            <a:fillRect/>
          </a:stretch>
        </p:blipFill>
        <p:spPr>
          <a:xfrm>
            <a:off x="5195389" y="3815355"/>
            <a:ext cx="1461072" cy="1461072"/>
          </a:xfrm>
          <a:prstGeom prst="rect">
            <a:avLst/>
          </a:prstGeom>
        </p:spPr>
      </p:pic>
      <p:pic>
        <p:nvPicPr>
          <p:cNvPr id="4" name="Picture 3">
            <a:extLst>
              <a:ext uri="{FF2B5EF4-FFF2-40B4-BE49-F238E27FC236}">
                <a16:creationId xmlns:a16="http://schemas.microsoft.com/office/drawing/2014/main" id="{4B301B74-F787-3011-F36A-5BF3C7F8ED1D}"/>
              </a:ext>
            </a:extLst>
          </p:cNvPr>
          <p:cNvPicPr>
            <a:picLocks noChangeAspect="1"/>
          </p:cNvPicPr>
          <p:nvPr/>
        </p:nvPicPr>
        <p:blipFill>
          <a:blip r:embed="rId6"/>
          <a:stretch>
            <a:fillRect/>
          </a:stretch>
        </p:blipFill>
        <p:spPr>
          <a:xfrm>
            <a:off x="9457018" y="689438"/>
            <a:ext cx="698409" cy="4108287"/>
          </a:xfrm>
          <a:prstGeom prst="rect">
            <a:avLst/>
          </a:prstGeom>
        </p:spPr>
      </p:pic>
      <p:pic>
        <p:nvPicPr>
          <p:cNvPr id="171" name="Picture 170">
            <a:extLst>
              <a:ext uri="{FF2B5EF4-FFF2-40B4-BE49-F238E27FC236}">
                <a16:creationId xmlns:a16="http://schemas.microsoft.com/office/drawing/2014/main" id="{FFB993F3-B07C-5AED-740C-E07D8F6AAE76}"/>
              </a:ext>
            </a:extLst>
          </p:cNvPr>
          <p:cNvPicPr>
            <a:picLocks noChangeAspect="1"/>
          </p:cNvPicPr>
          <p:nvPr/>
        </p:nvPicPr>
        <p:blipFill>
          <a:blip r:embed="rId7"/>
          <a:stretch>
            <a:fillRect/>
          </a:stretch>
        </p:blipFill>
        <p:spPr>
          <a:xfrm rot="5400000">
            <a:off x="-636773" y="3729088"/>
            <a:ext cx="3296009" cy="1026626"/>
          </a:xfrm>
          <a:prstGeom prst="rect">
            <a:avLst/>
          </a:prstGeom>
        </p:spPr>
      </p:pic>
      <p:pic>
        <p:nvPicPr>
          <p:cNvPr id="261" name="Picture 260">
            <a:extLst>
              <a:ext uri="{FF2B5EF4-FFF2-40B4-BE49-F238E27FC236}">
                <a16:creationId xmlns:a16="http://schemas.microsoft.com/office/drawing/2014/main" id="{8B340C0F-92D5-4185-AE0F-7CA7A2F2DC49}"/>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263" name="Picture 262">
            <a:extLst>
              <a:ext uri="{FF2B5EF4-FFF2-40B4-BE49-F238E27FC236}">
                <a16:creationId xmlns:a16="http://schemas.microsoft.com/office/drawing/2014/main" id="{1612CAE0-809F-4046-8546-9E695FB91A17}"/>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166212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oogle Shape;3094;p20">
            <a:extLst>
              <a:ext uri="{FF2B5EF4-FFF2-40B4-BE49-F238E27FC236}">
                <a16:creationId xmlns:a16="http://schemas.microsoft.com/office/drawing/2014/main" id="{F6783700-8E9D-E819-2D0A-C641966496ED}"/>
              </a:ext>
            </a:extLst>
          </p:cNvPr>
          <p:cNvGrpSpPr/>
          <p:nvPr/>
        </p:nvGrpSpPr>
        <p:grpSpPr>
          <a:xfrm flipH="1">
            <a:off x="0" y="-324733"/>
            <a:ext cx="4119247" cy="9936010"/>
            <a:chOff x="5692625" y="470675"/>
            <a:chExt cx="1669500" cy="4027425"/>
          </a:xfrm>
        </p:grpSpPr>
        <p:sp>
          <p:nvSpPr>
            <p:cNvPr id="6" name="Google Shape;3095;p20">
              <a:extLst>
                <a:ext uri="{FF2B5EF4-FFF2-40B4-BE49-F238E27FC236}">
                  <a16:creationId xmlns:a16="http://schemas.microsoft.com/office/drawing/2014/main" id="{2C543E2B-FF92-82ED-98AF-E582AFE9DCD9}"/>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FF1F6F">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3096;p20">
              <a:extLst>
                <a:ext uri="{FF2B5EF4-FFF2-40B4-BE49-F238E27FC236}">
                  <a16:creationId xmlns:a16="http://schemas.microsoft.com/office/drawing/2014/main" id="{34AB8582-7E6E-A62D-96D5-0155B0979F64}"/>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3097;p20">
              <a:extLst>
                <a:ext uri="{FF2B5EF4-FFF2-40B4-BE49-F238E27FC236}">
                  <a16:creationId xmlns:a16="http://schemas.microsoft.com/office/drawing/2014/main" id="{DC3688D9-211C-AB21-CE06-F14BE134474B}"/>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3098;p20">
              <a:extLst>
                <a:ext uri="{FF2B5EF4-FFF2-40B4-BE49-F238E27FC236}">
                  <a16:creationId xmlns:a16="http://schemas.microsoft.com/office/drawing/2014/main" id="{94ABF3E0-3164-881B-EDDB-42E734C02DCB}"/>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3099;p20">
              <a:extLst>
                <a:ext uri="{FF2B5EF4-FFF2-40B4-BE49-F238E27FC236}">
                  <a16:creationId xmlns:a16="http://schemas.microsoft.com/office/drawing/2014/main" id="{0D6E9D21-D5DE-DCB2-D8DF-DDDE81C12D08}"/>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3100;p20">
              <a:extLst>
                <a:ext uri="{FF2B5EF4-FFF2-40B4-BE49-F238E27FC236}">
                  <a16:creationId xmlns:a16="http://schemas.microsoft.com/office/drawing/2014/main" id="{2123919E-9A27-9C52-FC09-7BAFE6F0CC6A}"/>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3101;p20">
              <a:extLst>
                <a:ext uri="{FF2B5EF4-FFF2-40B4-BE49-F238E27FC236}">
                  <a16:creationId xmlns:a16="http://schemas.microsoft.com/office/drawing/2014/main" id="{4DFFEB01-BE96-306A-0708-127F57308AFE}"/>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102;p20">
              <a:extLst>
                <a:ext uri="{FF2B5EF4-FFF2-40B4-BE49-F238E27FC236}">
                  <a16:creationId xmlns:a16="http://schemas.microsoft.com/office/drawing/2014/main" id="{F15329DE-3DA5-5833-94F0-98F911141EFE}"/>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103;p20">
              <a:extLst>
                <a:ext uri="{FF2B5EF4-FFF2-40B4-BE49-F238E27FC236}">
                  <a16:creationId xmlns:a16="http://schemas.microsoft.com/office/drawing/2014/main" id="{5262B2B1-CA39-14F3-6EA2-ECD208A2611C}"/>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104;p20">
              <a:extLst>
                <a:ext uri="{FF2B5EF4-FFF2-40B4-BE49-F238E27FC236}">
                  <a16:creationId xmlns:a16="http://schemas.microsoft.com/office/drawing/2014/main" id="{48098271-D9C6-6E11-53AA-AF440421A3DB}"/>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3105;p20">
              <a:extLst>
                <a:ext uri="{FF2B5EF4-FFF2-40B4-BE49-F238E27FC236}">
                  <a16:creationId xmlns:a16="http://schemas.microsoft.com/office/drawing/2014/main" id="{43DF7C16-42B1-E8CE-1BB4-039A37E5A471}"/>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106;p20">
              <a:extLst>
                <a:ext uri="{FF2B5EF4-FFF2-40B4-BE49-F238E27FC236}">
                  <a16:creationId xmlns:a16="http://schemas.microsoft.com/office/drawing/2014/main" id="{86673F33-3BA4-3FD3-FA31-F1D8A493ECBD}"/>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107;p20">
              <a:extLst>
                <a:ext uri="{FF2B5EF4-FFF2-40B4-BE49-F238E27FC236}">
                  <a16:creationId xmlns:a16="http://schemas.microsoft.com/office/drawing/2014/main" id="{7784BDB4-1A44-352E-AA7E-4676F42F2FDF}"/>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108;p20">
              <a:extLst>
                <a:ext uri="{FF2B5EF4-FFF2-40B4-BE49-F238E27FC236}">
                  <a16:creationId xmlns:a16="http://schemas.microsoft.com/office/drawing/2014/main" id="{F3D182EB-FAE6-EE88-A332-22366A3B194A}"/>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109;p20">
              <a:extLst>
                <a:ext uri="{FF2B5EF4-FFF2-40B4-BE49-F238E27FC236}">
                  <a16:creationId xmlns:a16="http://schemas.microsoft.com/office/drawing/2014/main" id="{5C68AA0B-FDF8-4C05-F498-B19F298A94F6}"/>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110;p20">
              <a:extLst>
                <a:ext uri="{FF2B5EF4-FFF2-40B4-BE49-F238E27FC236}">
                  <a16:creationId xmlns:a16="http://schemas.microsoft.com/office/drawing/2014/main" id="{65D08E7B-1F03-0369-1BBC-90F0F9E66D7D}"/>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111;p20">
              <a:extLst>
                <a:ext uri="{FF2B5EF4-FFF2-40B4-BE49-F238E27FC236}">
                  <a16:creationId xmlns:a16="http://schemas.microsoft.com/office/drawing/2014/main" id="{1B6EDFA1-5D29-9C0C-C1F6-1E240CF82C8C}"/>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112;p20">
              <a:extLst>
                <a:ext uri="{FF2B5EF4-FFF2-40B4-BE49-F238E27FC236}">
                  <a16:creationId xmlns:a16="http://schemas.microsoft.com/office/drawing/2014/main" id="{90939FCE-1EF1-2E7A-3D89-0654A3E36A46}"/>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113;p20">
              <a:extLst>
                <a:ext uri="{FF2B5EF4-FFF2-40B4-BE49-F238E27FC236}">
                  <a16:creationId xmlns:a16="http://schemas.microsoft.com/office/drawing/2014/main" id="{3A8F63BB-2F60-D403-E6EE-45BCE2B69EF6}"/>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114;p20">
              <a:extLst>
                <a:ext uri="{FF2B5EF4-FFF2-40B4-BE49-F238E27FC236}">
                  <a16:creationId xmlns:a16="http://schemas.microsoft.com/office/drawing/2014/main" id="{E16D6D2B-478F-A0F8-87D0-2C71597CBF95}"/>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115;p20">
              <a:extLst>
                <a:ext uri="{FF2B5EF4-FFF2-40B4-BE49-F238E27FC236}">
                  <a16:creationId xmlns:a16="http://schemas.microsoft.com/office/drawing/2014/main" id="{9B093D1D-D895-5AE2-3B2B-8C837F757D77}"/>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116;p20">
              <a:extLst>
                <a:ext uri="{FF2B5EF4-FFF2-40B4-BE49-F238E27FC236}">
                  <a16:creationId xmlns:a16="http://schemas.microsoft.com/office/drawing/2014/main" id="{EB516135-0A72-864C-EE02-EF1E78A9CEE1}"/>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117;p20">
              <a:extLst>
                <a:ext uri="{FF2B5EF4-FFF2-40B4-BE49-F238E27FC236}">
                  <a16:creationId xmlns:a16="http://schemas.microsoft.com/office/drawing/2014/main" id="{BA47CD63-2FCC-CEA8-6BC6-8C279E6A1DD7}"/>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118;p20">
              <a:extLst>
                <a:ext uri="{FF2B5EF4-FFF2-40B4-BE49-F238E27FC236}">
                  <a16:creationId xmlns:a16="http://schemas.microsoft.com/office/drawing/2014/main" id="{8AE2E0EF-AEA8-4037-6770-5EE7BD61C898}"/>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119;p20">
              <a:extLst>
                <a:ext uri="{FF2B5EF4-FFF2-40B4-BE49-F238E27FC236}">
                  <a16:creationId xmlns:a16="http://schemas.microsoft.com/office/drawing/2014/main" id="{51AF1DD2-0E38-51F8-CB58-25C21F260CE4}"/>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20;p20">
              <a:extLst>
                <a:ext uri="{FF2B5EF4-FFF2-40B4-BE49-F238E27FC236}">
                  <a16:creationId xmlns:a16="http://schemas.microsoft.com/office/drawing/2014/main" id="{11CF05C8-1B5E-8C8F-3612-5B085B703466}"/>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121;p20">
              <a:extLst>
                <a:ext uri="{FF2B5EF4-FFF2-40B4-BE49-F238E27FC236}">
                  <a16:creationId xmlns:a16="http://schemas.microsoft.com/office/drawing/2014/main" id="{E3650007-E1BE-7A30-6AB5-33AD9D8353FF}"/>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122;p20">
              <a:extLst>
                <a:ext uri="{FF2B5EF4-FFF2-40B4-BE49-F238E27FC236}">
                  <a16:creationId xmlns:a16="http://schemas.microsoft.com/office/drawing/2014/main" id="{0E99999C-5467-1009-7578-5D1EC8161455}"/>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123;p20">
              <a:extLst>
                <a:ext uri="{FF2B5EF4-FFF2-40B4-BE49-F238E27FC236}">
                  <a16:creationId xmlns:a16="http://schemas.microsoft.com/office/drawing/2014/main" id="{DBBD9217-41FA-9C9F-43D1-919E2D4FA09A}"/>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124;p20">
              <a:extLst>
                <a:ext uri="{FF2B5EF4-FFF2-40B4-BE49-F238E27FC236}">
                  <a16:creationId xmlns:a16="http://schemas.microsoft.com/office/drawing/2014/main" id="{EE481DBC-E92D-738D-C216-81771CBF1B84}"/>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125;p20">
              <a:extLst>
                <a:ext uri="{FF2B5EF4-FFF2-40B4-BE49-F238E27FC236}">
                  <a16:creationId xmlns:a16="http://schemas.microsoft.com/office/drawing/2014/main" id="{EBA2FC80-4FAD-91E4-2C52-5075525FE5AA}"/>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126;p20">
              <a:extLst>
                <a:ext uri="{FF2B5EF4-FFF2-40B4-BE49-F238E27FC236}">
                  <a16:creationId xmlns:a16="http://schemas.microsoft.com/office/drawing/2014/main" id="{86650572-FEA3-D202-9E43-5BCF1851D529}"/>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127;p20">
              <a:extLst>
                <a:ext uri="{FF2B5EF4-FFF2-40B4-BE49-F238E27FC236}">
                  <a16:creationId xmlns:a16="http://schemas.microsoft.com/office/drawing/2014/main" id="{9209B91E-8596-6627-C184-94C901B6D244}"/>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128;p20">
              <a:extLst>
                <a:ext uri="{FF2B5EF4-FFF2-40B4-BE49-F238E27FC236}">
                  <a16:creationId xmlns:a16="http://schemas.microsoft.com/office/drawing/2014/main" id="{193045EF-DDBD-E8D6-75A7-0746EDFF0E4D}"/>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129;p20">
              <a:extLst>
                <a:ext uri="{FF2B5EF4-FFF2-40B4-BE49-F238E27FC236}">
                  <a16:creationId xmlns:a16="http://schemas.microsoft.com/office/drawing/2014/main" id="{9D25904F-6CCF-47D3-01B7-5422E194F253}"/>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30;p20">
              <a:extLst>
                <a:ext uri="{FF2B5EF4-FFF2-40B4-BE49-F238E27FC236}">
                  <a16:creationId xmlns:a16="http://schemas.microsoft.com/office/drawing/2014/main" id="{16CD3166-08F2-F814-A144-4EC555878DAF}"/>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131;p20">
              <a:extLst>
                <a:ext uri="{FF2B5EF4-FFF2-40B4-BE49-F238E27FC236}">
                  <a16:creationId xmlns:a16="http://schemas.microsoft.com/office/drawing/2014/main" id="{73A6E31F-63F0-A500-E7E0-F80DA88C415E}"/>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132;p20">
              <a:extLst>
                <a:ext uri="{FF2B5EF4-FFF2-40B4-BE49-F238E27FC236}">
                  <a16:creationId xmlns:a16="http://schemas.microsoft.com/office/drawing/2014/main" id="{2A9F53EC-6736-C3A6-7A3D-440B4109468E}"/>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133;p20">
              <a:extLst>
                <a:ext uri="{FF2B5EF4-FFF2-40B4-BE49-F238E27FC236}">
                  <a16:creationId xmlns:a16="http://schemas.microsoft.com/office/drawing/2014/main" id="{9F9D1F02-7536-CD08-5DD9-A20669173D2B}"/>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134;p20">
              <a:extLst>
                <a:ext uri="{FF2B5EF4-FFF2-40B4-BE49-F238E27FC236}">
                  <a16:creationId xmlns:a16="http://schemas.microsoft.com/office/drawing/2014/main" id="{CD202816-9950-BACD-8DA4-F596B92109C1}"/>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135;p20">
              <a:extLst>
                <a:ext uri="{FF2B5EF4-FFF2-40B4-BE49-F238E27FC236}">
                  <a16:creationId xmlns:a16="http://schemas.microsoft.com/office/drawing/2014/main" id="{7D865D1F-C388-A398-BD8D-5E325116C862}"/>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136;p20">
              <a:extLst>
                <a:ext uri="{FF2B5EF4-FFF2-40B4-BE49-F238E27FC236}">
                  <a16:creationId xmlns:a16="http://schemas.microsoft.com/office/drawing/2014/main" id="{7DD3AE57-7FC7-CF15-886E-26BBCAFD1905}"/>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137;p20">
              <a:extLst>
                <a:ext uri="{FF2B5EF4-FFF2-40B4-BE49-F238E27FC236}">
                  <a16:creationId xmlns:a16="http://schemas.microsoft.com/office/drawing/2014/main" id="{00BC699E-DB0D-F71E-1A1E-51E2EC2B389F}"/>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138;p20">
              <a:extLst>
                <a:ext uri="{FF2B5EF4-FFF2-40B4-BE49-F238E27FC236}">
                  <a16:creationId xmlns:a16="http://schemas.microsoft.com/office/drawing/2014/main" id="{8D0782E2-FA39-D6A6-DD8B-85A33C75F1F2}"/>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139;p20">
              <a:extLst>
                <a:ext uri="{FF2B5EF4-FFF2-40B4-BE49-F238E27FC236}">
                  <a16:creationId xmlns:a16="http://schemas.microsoft.com/office/drawing/2014/main" id="{EBDC7EAE-EFFC-51B6-9CA1-58BA4038289E}"/>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140;p20">
              <a:extLst>
                <a:ext uri="{FF2B5EF4-FFF2-40B4-BE49-F238E27FC236}">
                  <a16:creationId xmlns:a16="http://schemas.microsoft.com/office/drawing/2014/main" id="{F81BC891-453B-E949-FD84-7DF5D59BE5BD}"/>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141;p20">
              <a:extLst>
                <a:ext uri="{FF2B5EF4-FFF2-40B4-BE49-F238E27FC236}">
                  <a16:creationId xmlns:a16="http://schemas.microsoft.com/office/drawing/2014/main" id="{FB94ECFE-975F-D5C1-2399-9E2B77339D1C}"/>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142;p20">
              <a:extLst>
                <a:ext uri="{FF2B5EF4-FFF2-40B4-BE49-F238E27FC236}">
                  <a16:creationId xmlns:a16="http://schemas.microsoft.com/office/drawing/2014/main" id="{264319C6-5D63-5334-C819-F72E2BCC9771}"/>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143;p20">
              <a:extLst>
                <a:ext uri="{FF2B5EF4-FFF2-40B4-BE49-F238E27FC236}">
                  <a16:creationId xmlns:a16="http://schemas.microsoft.com/office/drawing/2014/main" id="{9FE12E9A-EF7C-2865-14E1-211F8F5E1D15}"/>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144;p20">
              <a:extLst>
                <a:ext uri="{FF2B5EF4-FFF2-40B4-BE49-F238E27FC236}">
                  <a16:creationId xmlns:a16="http://schemas.microsoft.com/office/drawing/2014/main" id="{A0CCA353-F6C9-1C6A-C6DD-26F8D1EED1D0}"/>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145;p20">
              <a:extLst>
                <a:ext uri="{FF2B5EF4-FFF2-40B4-BE49-F238E27FC236}">
                  <a16:creationId xmlns:a16="http://schemas.microsoft.com/office/drawing/2014/main" id="{CE341F68-B6BC-EAB9-85F8-1D3C90B8E0DE}"/>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146;p20">
              <a:extLst>
                <a:ext uri="{FF2B5EF4-FFF2-40B4-BE49-F238E27FC236}">
                  <a16:creationId xmlns:a16="http://schemas.microsoft.com/office/drawing/2014/main" id="{8C5C4BD4-830B-08D9-EFE3-6019EE63BB87}"/>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147;p20">
              <a:extLst>
                <a:ext uri="{FF2B5EF4-FFF2-40B4-BE49-F238E27FC236}">
                  <a16:creationId xmlns:a16="http://schemas.microsoft.com/office/drawing/2014/main" id="{E29E9033-FCCA-38A9-FDE7-62CD1BDF3A38}"/>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148;p20">
              <a:extLst>
                <a:ext uri="{FF2B5EF4-FFF2-40B4-BE49-F238E27FC236}">
                  <a16:creationId xmlns:a16="http://schemas.microsoft.com/office/drawing/2014/main" id="{D05945BA-69B2-A1AA-1819-2B662DB3685B}"/>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149;p20">
              <a:extLst>
                <a:ext uri="{FF2B5EF4-FFF2-40B4-BE49-F238E27FC236}">
                  <a16:creationId xmlns:a16="http://schemas.microsoft.com/office/drawing/2014/main" id="{BA9FC624-42D4-3135-8A00-86DE10967F09}"/>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150;p20">
              <a:extLst>
                <a:ext uri="{FF2B5EF4-FFF2-40B4-BE49-F238E27FC236}">
                  <a16:creationId xmlns:a16="http://schemas.microsoft.com/office/drawing/2014/main" id="{D362EF90-9A42-1AD7-8F64-0BED9BE6214D}"/>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151;p20">
              <a:extLst>
                <a:ext uri="{FF2B5EF4-FFF2-40B4-BE49-F238E27FC236}">
                  <a16:creationId xmlns:a16="http://schemas.microsoft.com/office/drawing/2014/main" id="{AC874FA5-D3B1-22BF-F4BE-3A27CBDD6C61}"/>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152;p20">
              <a:extLst>
                <a:ext uri="{FF2B5EF4-FFF2-40B4-BE49-F238E27FC236}">
                  <a16:creationId xmlns:a16="http://schemas.microsoft.com/office/drawing/2014/main" id="{5986E02D-0C66-3FF7-D9B2-1B6D041498AB}"/>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153;p20">
              <a:extLst>
                <a:ext uri="{FF2B5EF4-FFF2-40B4-BE49-F238E27FC236}">
                  <a16:creationId xmlns:a16="http://schemas.microsoft.com/office/drawing/2014/main" id="{B42D948A-86A2-0295-1360-BA6413FD9107}"/>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154;p20">
              <a:extLst>
                <a:ext uri="{FF2B5EF4-FFF2-40B4-BE49-F238E27FC236}">
                  <a16:creationId xmlns:a16="http://schemas.microsoft.com/office/drawing/2014/main" id="{26749E40-649D-21C1-D676-8383A1EA6918}"/>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155;p20">
              <a:extLst>
                <a:ext uri="{FF2B5EF4-FFF2-40B4-BE49-F238E27FC236}">
                  <a16:creationId xmlns:a16="http://schemas.microsoft.com/office/drawing/2014/main" id="{993F3493-021C-84DA-F185-2E0C8392BE2A}"/>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156;p20">
              <a:extLst>
                <a:ext uri="{FF2B5EF4-FFF2-40B4-BE49-F238E27FC236}">
                  <a16:creationId xmlns:a16="http://schemas.microsoft.com/office/drawing/2014/main" id="{B21FCB72-273F-E4F2-BAD0-C692968D2BC0}"/>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157;p20">
              <a:extLst>
                <a:ext uri="{FF2B5EF4-FFF2-40B4-BE49-F238E27FC236}">
                  <a16:creationId xmlns:a16="http://schemas.microsoft.com/office/drawing/2014/main" id="{CFF84140-FD11-9FEA-66CD-4D42DEDAA450}"/>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158;p20">
              <a:extLst>
                <a:ext uri="{FF2B5EF4-FFF2-40B4-BE49-F238E27FC236}">
                  <a16:creationId xmlns:a16="http://schemas.microsoft.com/office/drawing/2014/main" id="{149C4A25-8710-6F21-7E43-A65B978D22A3}"/>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159;p20">
              <a:extLst>
                <a:ext uri="{FF2B5EF4-FFF2-40B4-BE49-F238E27FC236}">
                  <a16:creationId xmlns:a16="http://schemas.microsoft.com/office/drawing/2014/main" id="{B4E25F64-4381-48F0-7795-F8D88ACD5915}"/>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160;p20">
              <a:extLst>
                <a:ext uri="{FF2B5EF4-FFF2-40B4-BE49-F238E27FC236}">
                  <a16:creationId xmlns:a16="http://schemas.microsoft.com/office/drawing/2014/main" id="{434ADBBC-4057-71B2-8CE6-2B3A44FE7FBB}"/>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161;p20">
              <a:extLst>
                <a:ext uri="{FF2B5EF4-FFF2-40B4-BE49-F238E27FC236}">
                  <a16:creationId xmlns:a16="http://schemas.microsoft.com/office/drawing/2014/main" id="{D30E1C88-F605-62D5-0573-8B9C1EBC12C5}"/>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162;p20">
              <a:extLst>
                <a:ext uri="{FF2B5EF4-FFF2-40B4-BE49-F238E27FC236}">
                  <a16:creationId xmlns:a16="http://schemas.microsoft.com/office/drawing/2014/main" id="{70F95CE5-7DA6-28E6-3FA7-B935794B62F3}"/>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163;p20">
              <a:extLst>
                <a:ext uri="{FF2B5EF4-FFF2-40B4-BE49-F238E27FC236}">
                  <a16:creationId xmlns:a16="http://schemas.microsoft.com/office/drawing/2014/main" id="{2B8F84F3-FC97-7800-57F6-EBD9DF2E0C7D}"/>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164;p20">
              <a:extLst>
                <a:ext uri="{FF2B5EF4-FFF2-40B4-BE49-F238E27FC236}">
                  <a16:creationId xmlns:a16="http://schemas.microsoft.com/office/drawing/2014/main" id="{768D2303-417D-2BD2-DBAF-32F0B473EEAD}"/>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165;p20">
              <a:extLst>
                <a:ext uri="{FF2B5EF4-FFF2-40B4-BE49-F238E27FC236}">
                  <a16:creationId xmlns:a16="http://schemas.microsoft.com/office/drawing/2014/main" id="{E1E29BEB-1623-45EE-EFE6-CABA72C4CA72}"/>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166;p20">
              <a:extLst>
                <a:ext uri="{FF2B5EF4-FFF2-40B4-BE49-F238E27FC236}">
                  <a16:creationId xmlns:a16="http://schemas.microsoft.com/office/drawing/2014/main" id="{07B086E2-7BF4-B60B-A669-E5ABF2C11219}"/>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167;p20">
              <a:extLst>
                <a:ext uri="{FF2B5EF4-FFF2-40B4-BE49-F238E27FC236}">
                  <a16:creationId xmlns:a16="http://schemas.microsoft.com/office/drawing/2014/main" id="{992E5C53-D40F-0527-198C-DFEAE6EA016D}"/>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168;p20">
              <a:extLst>
                <a:ext uri="{FF2B5EF4-FFF2-40B4-BE49-F238E27FC236}">
                  <a16:creationId xmlns:a16="http://schemas.microsoft.com/office/drawing/2014/main" id="{A3211F5B-AE7D-5F0B-3B03-1FF53AD7E905}"/>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169;p20">
              <a:extLst>
                <a:ext uri="{FF2B5EF4-FFF2-40B4-BE49-F238E27FC236}">
                  <a16:creationId xmlns:a16="http://schemas.microsoft.com/office/drawing/2014/main" id="{54ABE76E-E6BE-44DE-F6C2-A579EB9C5E8D}"/>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170;p20">
              <a:extLst>
                <a:ext uri="{FF2B5EF4-FFF2-40B4-BE49-F238E27FC236}">
                  <a16:creationId xmlns:a16="http://schemas.microsoft.com/office/drawing/2014/main" id="{407B8047-A55F-8444-3130-FE8BEC12B6DD}"/>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171;p20">
              <a:extLst>
                <a:ext uri="{FF2B5EF4-FFF2-40B4-BE49-F238E27FC236}">
                  <a16:creationId xmlns:a16="http://schemas.microsoft.com/office/drawing/2014/main" id="{FF1CE77E-17A2-A27B-2523-B2672054055D}"/>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172;p20">
              <a:extLst>
                <a:ext uri="{FF2B5EF4-FFF2-40B4-BE49-F238E27FC236}">
                  <a16:creationId xmlns:a16="http://schemas.microsoft.com/office/drawing/2014/main" id="{7E03AC12-1C57-49A2-C0EE-0B08DD6F47FA}"/>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173;p20">
              <a:extLst>
                <a:ext uri="{FF2B5EF4-FFF2-40B4-BE49-F238E27FC236}">
                  <a16:creationId xmlns:a16="http://schemas.microsoft.com/office/drawing/2014/main" id="{BCA03308-AA13-4196-A2FC-EA1B67AAA2D0}"/>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174;p20">
              <a:extLst>
                <a:ext uri="{FF2B5EF4-FFF2-40B4-BE49-F238E27FC236}">
                  <a16:creationId xmlns:a16="http://schemas.microsoft.com/office/drawing/2014/main" id="{B0ABA05E-162F-BA27-3A10-392397EF66F5}"/>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175;p20">
              <a:extLst>
                <a:ext uri="{FF2B5EF4-FFF2-40B4-BE49-F238E27FC236}">
                  <a16:creationId xmlns:a16="http://schemas.microsoft.com/office/drawing/2014/main" id="{DEA442AB-EA88-3A2B-7F2C-306D5EB80F5B}"/>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176;p20">
              <a:extLst>
                <a:ext uri="{FF2B5EF4-FFF2-40B4-BE49-F238E27FC236}">
                  <a16:creationId xmlns:a16="http://schemas.microsoft.com/office/drawing/2014/main" id="{CF73B491-61F0-DCD7-F46E-4677DB64AEB1}"/>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177;p20">
              <a:extLst>
                <a:ext uri="{FF2B5EF4-FFF2-40B4-BE49-F238E27FC236}">
                  <a16:creationId xmlns:a16="http://schemas.microsoft.com/office/drawing/2014/main" id="{A21ED769-C9A7-A5B2-7277-7A5A9050A8C0}"/>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178;p20">
              <a:extLst>
                <a:ext uri="{FF2B5EF4-FFF2-40B4-BE49-F238E27FC236}">
                  <a16:creationId xmlns:a16="http://schemas.microsoft.com/office/drawing/2014/main" id="{8B67B1C9-8232-0D6D-B9ED-E33EEAB61195}"/>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179;p20">
              <a:extLst>
                <a:ext uri="{FF2B5EF4-FFF2-40B4-BE49-F238E27FC236}">
                  <a16:creationId xmlns:a16="http://schemas.microsoft.com/office/drawing/2014/main" id="{1E09AEEC-9B54-D73F-D3EC-BFB2E151E6E2}"/>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180;p20">
              <a:extLst>
                <a:ext uri="{FF2B5EF4-FFF2-40B4-BE49-F238E27FC236}">
                  <a16:creationId xmlns:a16="http://schemas.microsoft.com/office/drawing/2014/main" id="{2B3A305E-9DC9-2BFD-BD70-955462332A7D}"/>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181;p20">
              <a:extLst>
                <a:ext uri="{FF2B5EF4-FFF2-40B4-BE49-F238E27FC236}">
                  <a16:creationId xmlns:a16="http://schemas.microsoft.com/office/drawing/2014/main" id="{BFF19965-3104-6AD3-4DDC-9BBD862FE66D}"/>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182;p20">
              <a:extLst>
                <a:ext uri="{FF2B5EF4-FFF2-40B4-BE49-F238E27FC236}">
                  <a16:creationId xmlns:a16="http://schemas.microsoft.com/office/drawing/2014/main" id="{D7976275-73CF-AAF8-93F9-084065834628}"/>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183;p20">
              <a:extLst>
                <a:ext uri="{FF2B5EF4-FFF2-40B4-BE49-F238E27FC236}">
                  <a16:creationId xmlns:a16="http://schemas.microsoft.com/office/drawing/2014/main" id="{25327A00-48FC-DAF2-9EBE-745339232907}"/>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184;p20">
              <a:extLst>
                <a:ext uri="{FF2B5EF4-FFF2-40B4-BE49-F238E27FC236}">
                  <a16:creationId xmlns:a16="http://schemas.microsoft.com/office/drawing/2014/main" id="{DB7FEB30-EC7C-EDAF-50C0-83363938179A}"/>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185;p20">
              <a:extLst>
                <a:ext uri="{FF2B5EF4-FFF2-40B4-BE49-F238E27FC236}">
                  <a16:creationId xmlns:a16="http://schemas.microsoft.com/office/drawing/2014/main" id="{4164E787-B910-67F9-0794-34D4480E5B8D}"/>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186;p20">
              <a:extLst>
                <a:ext uri="{FF2B5EF4-FFF2-40B4-BE49-F238E27FC236}">
                  <a16:creationId xmlns:a16="http://schemas.microsoft.com/office/drawing/2014/main" id="{2FB60E06-032A-4D8D-1570-34F083FEA1A8}"/>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187;p20">
              <a:extLst>
                <a:ext uri="{FF2B5EF4-FFF2-40B4-BE49-F238E27FC236}">
                  <a16:creationId xmlns:a16="http://schemas.microsoft.com/office/drawing/2014/main" id="{370C0788-0654-B129-76D2-082524EF0D96}"/>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188;p20">
              <a:extLst>
                <a:ext uri="{FF2B5EF4-FFF2-40B4-BE49-F238E27FC236}">
                  <a16:creationId xmlns:a16="http://schemas.microsoft.com/office/drawing/2014/main" id="{EEABE1EF-7757-F073-7726-D8581C626A48}"/>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189;p20">
              <a:extLst>
                <a:ext uri="{FF2B5EF4-FFF2-40B4-BE49-F238E27FC236}">
                  <a16:creationId xmlns:a16="http://schemas.microsoft.com/office/drawing/2014/main" id="{8CF76794-737C-E8F7-BB70-B273C6E1D299}"/>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190;p20">
              <a:extLst>
                <a:ext uri="{FF2B5EF4-FFF2-40B4-BE49-F238E27FC236}">
                  <a16:creationId xmlns:a16="http://schemas.microsoft.com/office/drawing/2014/main" id="{ABBA5734-3350-E082-7F3A-7DB149EEF140}"/>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191;p20">
              <a:extLst>
                <a:ext uri="{FF2B5EF4-FFF2-40B4-BE49-F238E27FC236}">
                  <a16:creationId xmlns:a16="http://schemas.microsoft.com/office/drawing/2014/main" id="{778E0BC4-36C4-C53A-BD15-828727D9452F}"/>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192;p20">
              <a:extLst>
                <a:ext uri="{FF2B5EF4-FFF2-40B4-BE49-F238E27FC236}">
                  <a16:creationId xmlns:a16="http://schemas.microsoft.com/office/drawing/2014/main" id="{33174073-E8ED-D9A1-F691-AF97A970C396}"/>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193;p20">
              <a:extLst>
                <a:ext uri="{FF2B5EF4-FFF2-40B4-BE49-F238E27FC236}">
                  <a16:creationId xmlns:a16="http://schemas.microsoft.com/office/drawing/2014/main" id="{0B4E4790-792A-A312-073F-07DAE5B1A9F9}"/>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194;p20">
              <a:extLst>
                <a:ext uri="{FF2B5EF4-FFF2-40B4-BE49-F238E27FC236}">
                  <a16:creationId xmlns:a16="http://schemas.microsoft.com/office/drawing/2014/main" id="{0B8D41A7-6E01-02B0-15E4-F9B1C04F00DB}"/>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195;p20">
              <a:extLst>
                <a:ext uri="{FF2B5EF4-FFF2-40B4-BE49-F238E27FC236}">
                  <a16:creationId xmlns:a16="http://schemas.microsoft.com/office/drawing/2014/main" id="{C561B6D2-152C-9EB1-DC39-E7750025BE8A}"/>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196;p20">
              <a:extLst>
                <a:ext uri="{FF2B5EF4-FFF2-40B4-BE49-F238E27FC236}">
                  <a16:creationId xmlns:a16="http://schemas.microsoft.com/office/drawing/2014/main" id="{6C255876-5686-535B-180D-C61213339530}"/>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197;p20">
              <a:extLst>
                <a:ext uri="{FF2B5EF4-FFF2-40B4-BE49-F238E27FC236}">
                  <a16:creationId xmlns:a16="http://schemas.microsoft.com/office/drawing/2014/main" id="{6AB4E608-16D9-CC9A-0C15-C61C541B7C59}"/>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198;p20">
              <a:extLst>
                <a:ext uri="{FF2B5EF4-FFF2-40B4-BE49-F238E27FC236}">
                  <a16:creationId xmlns:a16="http://schemas.microsoft.com/office/drawing/2014/main" id="{42BD4C0D-ACDC-730B-6C21-235D4E0882B3}"/>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199;p20">
              <a:extLst>
                <a:ext uri="{FF2B5EF4-FFF2-40B4-BE49-F238E27FC236}">
                  <a16:creationId xmlns:a16="http://schemas.microsoft.com/office/drawing/2014/main" id="{2B7F09ED-C5C7-C314-55F8-97E1039FAE0F}"/>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200;p20">
              <a:extLst>
                <a:ext uri="{FF2B5EF4-FFF2-40B4-BE49-F238E27FC236}">
                  <a16:creationId xmlns:a16="http://schemas.microsoft.com/office/drawing/2014/main" id="{73EFA8D7-839C-441E-E30B-D1E6A8DEB9A5}"/>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201;p20">
              <a:extLst>
                <a:ext uri="{FF2B5EF4-FFF2-40B4-BE49-F238E27FC236}">
                  <a16:creationId xmlns:a16="http://schemas.microsoft.com/office/drawing/2014/main" id="{3898AF63-A2D0-21D5-678B-9BD3C4BA9FCC}"/>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202;p20">
              <a:extLst>
                <a:ext uri="{FF2B5EF4-FFF2-40B4-BE49-F238E27FC236}">
                  <a16:creationId xmlns:a16="http://schemas.microsoft.com/office/drawing/2014/main" id="{5F7274BD-758C-054F-4F10-385251F9DB99}"/>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203;p20">
              <a:extLst>
                <a:ext uri="{FF2B5EF4-FFF2-40B4-BE49-F238E27FC236}">
                  <a16:creationId xmlns:a16="http://schemas.microsoft.com/office/drawing/2014/main" id="{C523FAF1-E8C5-F33E-526C-AC70CD1E11F1}"/>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204;p20">
              <a:extLst>
                <a:ext uri="{FF2B5EF4-FFF2-40B4-BE49-F238E27FC236}">
                  <a16:creationId xmlns:a16="http://schemas.microsoft.com/office/drawing/2014/main" id="{D94FA6BD-5601-76A1-06A5-A076EF378A2F}"/>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205;p20">
              <a:extLst>
                <a:ext uri="{FF2B5EF4-FFF2-40B4-BE49-F238E27FC236}">
                  <a16:creationId xmlns:a16="http://schemas.microsoft.com/office/drawing/2014/main" id="{0FE676C8-4191-8C1F-2A2B-B0E64D65CA8B}"/>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206;p20">
              <a:extLst>
                <a:ext uri="{FF2B5EF4-FFF2-40B4-BE49-F238E27FC236}">
                  <a16:creationId xmlns:a16="http://schemas.microsoft.com/office/drawing/2014/main" id="{F0C9AF0A-6BD0-E2DD-73F7-2E385FF46102}"/>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207;p20">
              <a:extLst>
                <a:ext uri="{FF2B5EF4-FFF2-40B4-BE49-F238E27FC236}">
                  <a16:creationId xmlns:a16="http://schemas.microsoft.com/office/drawing/2014/main" id="{3F16B24A-AA8B-4C39-37BD-5BFD6A53243A}"/>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208;p20">
              <a:extLst>
                <a:ext uri="{FF2B5EF4-FFF2-40B4-BE49-F238E27FC236}">
                  <a16:creationId xmlns:a16="http://schemas.microsoft.com/office/drawing/2014/main" id="{421FA07C-E267-1FE2-3F1C-7C7DD9A3188C}"/>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209;p20">
              <a:extLst>
                <a:ext uri="{FF2B5EF4-FFF2-40B4-BE49-F238E27FC236}">
                  <a16:creationId xmlns:a16="http://schemas.microsoft.com/office/drawing/2014/main" id="{2C1B96BF-89FB-5694-5501-B720051543C4}"/>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210;p20">
              <a:extLst>
                <a:ext uri="{FF2B5EF4-FFF2-40B4-BE49-F238E27FC236}">
                  <a16:creationId xmlns:a16="http://schemas.microsoft.com/office/drawing/2014/main" id="{C6B7CD09-4DCC-C34C-5A09-2C33EDE22B5D}"/>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211;p20">
              <a:extLst>
                <a:ext uri="{FF2B5EF4-FFF2-40B4-BE49-F238E27FC236}">
                  <a16:creationId xmlns:a16="http://schemas.microsoft.com/office/drawing/2014/main" id="{55BF06AC-4C5F-2B2B-ED08-7082AD8D7DA8}"/>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212;p20">
              <a:extLst>
                <a:ext uri="{FF2B5EF4-FFF2-40B4-BE49-F238E27FC236}">
                  <a16:creationId xmlns:a16="http://schemas.microsoft.com/office/drawing/2014/main" id="{522905D2-F7F0-387B-41B5-0DC1AD0F0150}"/>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213;p20">
              <a:extLst>
                <a:ext uri="{FF2B5EF4-FFF2-40B4-BE49-F238E27FC236}">
                  <a16:creationId xmlns:a16="http://schemas.microsoft.com/office/drawing/2014/main" id="{D7100184-9EFF-F1BB-36D0-B419BFE72885}"/>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214;p20">
              <a:extLst>
                <a:ext uri="{FF2B5EF4-FFF2-40B4-BE49-F238E27FC236}">
                  <a16:creationId xmlns:a16="http://schemas.microsoft.com/office/drawing/2014/main" id="{8DDCDE73-CD6E-0282-6A11-DA30BC353E2C}"/>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215;p20">
              <a:extLst>
                <a:ext uri="{FF2B5EF4-FFF2-40B4-BE49-F238E27FC236}">
                  <a16:creationId xmlns:a16="http://schemas.microsoft.com/office/drawing/2014/main" id="{15CEBEAE-4AFA-EDDE-94F2-A34A2DD3EB2B}"/>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216;p20">
              <a:extLst>
                <a:ext uri="{FF2B5EF4-FFF2-40B4-BE49-F238E27FC236}">
                  <a16:creationId xmlns:a16="http://schemas.microsoft.com/office/drawing/2014/main" id="{5D5E3158-0ADB-35BF-FC00-EF5BB412BE82}"/>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217;p20">
              <a:extLst>
                <a:ext uri="{FF2B5EF4-FFF2-40B4-BE49-F238E27FC236}">
                  <a16:creationId xmlns:a16="http://schemas.microsoft.com/office/drawing/2014/main" id="{333D97EA-BEEB-9845-4DAD-662EB6377AB8}"/>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218;p20">
              <a:extLst>
                <a:ext uri="{FF2B5EF4-FFF2-40B4-BE49-F238E27FC236}">
                  <a16:creationId xmlns:a16="http://schemas.microsoft.com/office/drawing/2014/main" id="{C98D8327-4201-DF8F-E6E5-A2E50A53ACEC}"/>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219;p20">
              <a:extLst>
                <a:ext uri="{FF2B5EF4-FFF2-40B4-BE49-F238E27FC236}">
                  <a16:creationId xmlns:a16="http://schemas.microsoft.com/office/drawing/2014/main" id="{C31525FA-8FB3-4BC8-AC65-B374784982A4}"/>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220;p20">
              <a:extLst>
                <a:ext uri="{FF2B5EF4-FFF2-40B4-BE49-F238E27FC236}">
                  <a16:creationId xmlns:a16="http://schemas.microsoft.com/office/drawing/2014/main" id="{35C97A39-CDE9-2073-CD7A-436014371485}"/>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221;p20">
              <a:extLst>
                <a:ext uri="{FF2B5EF4-FFF2-40B4-BE49-F238E27FC236}">
                  <a16:creationId xmlns:a16="http://schemas.microsoft.com/office/drawing/2014/main" id="{4C67E931-BD0C-FAD6-CF38-A5D0EFE0E34F}"/>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222;p20">
              <a:extLst>
                <a:ext uri="{FF2B5EF4-FFF2-40B4-BE49-F238E27FC236}">
                  <a16:creationId xmlns:a16="http://schemas.microsoft.com/office/drawing/2014/main" id="{E4223FEC-439C-E585-E9EF-C8456895386C}"/>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223;p20">
              <a:extLst>
                <a:ext uri="{FF2B5EF4-FFF2-40B4-BE49-F238E27FC236}">
                  <a16:creationId xmlns:a16="http://schemas.microsoft.com/office/drawing/2014/main" id="{8002FBCF-1005-6638-8FB5-31C4437BB1CC}"/>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224;p20">
              <a:extLst>
                <a:ext uri="{FF2B5EF4-FFF2-40B4-BE49-F238E27FC236}">
                  <a16:creationId xmlns:a16="http://schemas.microsoft.com/office/drawing/2014/main" id="{8EBF7638-1B46-2ED0-6731-6ABA86D35E23}"/>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225;p20">
              <a:extLst>
                <a:ext uri="{FF2B5EF4-FFF2-40B4-BE49-F238E27FC236}">
                  <a16:creationId xmlns:a16="http://schemas.microsoft.com/office/drawing/2014/main" id="{D2CDE84C-356B-6760-05C8-B3B2DD42895F}"/>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226;p20">
              <a:extLst>
                <a:ext uri="{FF2B5EF4-FFF2-40B4-BE49-F238E27FC236}">
                  <a16:creationId xmlns:a16="http://schemas.microsoft.com/office/drawing/2014/main" id="{7FA6BF89-2ADD-0AFD-60AA-FF54156F7A8F}"/>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227;p20">
              <a:extLst>
                <a:ext uri="{FF2B5EF4-FFF2-40B4-BE49-F238E27FC236}">
                  <a16:creationId xmlns:a16="http://schemas.microsoft.com/office/drawing/2014/main" id="{831342C0-14EA-581D-D11D-02C6FC43670B}"/>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228;p20">
              <a:extLst>
                <a:ext uri="{FF2B5EF4-FFF2-40B4-BE49-F238E27FC236}">
                  <a16:creationId xmlns:a16="http://schemas.microsoft.com/office/drawing/2014/main" id="{CAC9CF15-6914-1F01-3963-B02F6498C32C}"/>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229;p20">
              <a:extLst>
                <a:ext uri="{FF2B5EF4-FFF2-40B4-BE49-F238E27FC236}">
                  <a16:creationId xmlns:a16="http://schemas.microsoft.com/office/drawing/2014/main" id="{32094573-EF8A-8B34-E1EF-810B0D61C21E}"/>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230;p20">
              <a:extLst>
                <a:ext uri="{FF2B5EF4-FFF2-40B4-BE49-F238E27FC236}">
                  <a16:creationId xmlns:a16="http://schemas.microsoft.com/office/drawing/2014/main" id="{6C4BD031-771F-7149-1C3D-73FACA70A55A}"/>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231;p20">
              <a:extLst>
                <a:ext uri="{FF2B5EF4-FFF2-40B4-BE49-F238E27FC236}">
                  <a16:creationId xmlns:a16="http://schemas.microsoft.com/office/drawing/2014/main" id="{AE89024D-8F4C-6FC3-3B93-FD96A7A72658}"/>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232;p20">
              <a:extLst>
                <a:ext uri="{FF2B5EF4-FFF2-40B4-BE49-F238E27FC236}">
                  <a16:creationId xmlns:a16="http://schemas.microsoft.com/office/drawing/2014/main" id="{211D9C63-4FE3-D4FF-C655-9F0D7203E63F}"/>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233;p20">
              <a:extLst>
                <a:ext uri="{FF2B5EF4-FFF2-40B4-BE49-F238E27FC236}">
                  <a16:creationId xmlns:a16="http://schemas.microsoft.com/office/drawing/2014/main" id="{CC4AF0A7-5665-BE83-736F-8B7DB078C9BC}"/>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234;p20">
              <a:extLst>
                <a:ext uri="{FF2B5EF4-FFF2-40B4-BE49-F238E27FC236}">
                  <a16:creationId xmlns:a16="http://schemas.microsoft.com/office/drawing/2014/main" id="{153F4612-E5B0-BCBB-55B4-0CF4189C98D1}"/>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235;p20">
              <a:extLst>
                <a:ext uri="{FF2B5EF4-FFF2-40B4-BE49-F238E27FC236}">
                  <a16:creationId xmlns:a16="http://schemas.microsoft.com/office/drawing/2014/main" id="{436F9CE1-B7FF-D58E-706A-28F5E21541DD}"/>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236;p20">
              <a:extLst>
                <a:ext uri="{FF2B5EF4-FFF2-40B4-BE49-F238E27FC236}">
                  <a16:creationId xmlns:a16="http://schemas.microsoft.com/office/drawing/2014/main" id="{2AF978B8-40A8-6F4A-D4FF-17F97DB5E55B}"/>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237;p20">
              <a:extLst>
                <a:ext uri="{FF2B5EF4-FFF2-40B4-BE49-F238E27FC236}">
                  <a16:creationId xmlns:a16="http://schemas.microsoft.com/office/drawing/2014/main" id="{09E9F59C-45B2-1707-FA5C-53B7882A3221}"/>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238;p20">
              <a:extLst>
                <a:ext uri="{FF2B5EF4-FFF2-40B4-BE49-F238E27FC236}">
                  <a16:creationId xmlns:a16="http://schemas.microsoft.com/office/drawing/2014/main" id="{65E307A8-FF78-696C-5985-FF99ACEA42E0}"/>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239;p20">
              <a:extLst>
                <a:ext uri="{FF2B5EF4-FFF2-40B4-BE49-F238E27FC236}">
                  <a16:creationId xmlns:a16="http://schemas.microsoft.com/office/drawing/2014/main" id="{D0475273-E04C-81A4-C61E-7159447F0C1C}"/>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240;p20">
              <a:extLst>
                <a:ext uri="{FF2B5EF4-FFF2-40B4-BE49-F238E27FC236}">
                  <a16:creationId xmlns:a16="http://schemas.microsoft.com/office/drawing/2014/main" id="{DB605D74-7C11-D2B2-6D49-A7CA5DEF4CF6}"/>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241;p20">
              <a:extLst>
                <a:ext uri="{FF2B5EF4-FFF2-40B4-BE49-F238E27FC236}">
                  <a16:creationId xmlns:a16="http://schemas.microsoft.com/office/drawing/2014/main" id="{F0BA7A57-4FA1-B79B-5C37-57A8E50DFC0F}"/>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242;p20">
              <a:extLst>
                <a:ext uri="{FF2B5EF4-FFF2-40B4-BE49-F238E27FC236}">
                  <a16:creationId xmlns:a16="http://schemas.microsoft.com/office/drawing/2014/main" id="{E3FB3912-4C0C-C510-E525-CD29A8229621}"/>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243;p20">
              <a:extLst>
                <a:ext uri="{FF2B5EF4-FFF2-40B4-BE49-F238E27FC236}">
                  <a16:creationId xmlns:a16="http://schemas.microsoft.com/office/drawing/2014/main" id="{AD23D05F-DBBA-AADD-48C1-F441379E282E}"/>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244;p20">
              <a:extLst>
                <a:ext uri="{FF2B5EF4-FFF2-40B4-BE49-F238E27FC236}">
                  <a16:creationId xmlns:a16="http://schemas.microsoft.com/office/drawing/2014/main" id="{42A6CBEF-F3DE-79A1-FAA8-5BEBDD46EC93}"/>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245;p20">
              <a:extLst>
                <a:ext uri="{FF2B5EF4-FFF2-40B4-BE49-F238E27FC236}">
                  <a16:creationId xmlns:a16="http://schemas.microsoft.com/office/drawing/2014/main" id="{40A8204F-5EA1-6676-5777-91B206478C88}"/>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246;p20">
              <a:extLst>
                <a:ext uri="{FF2B5EF4-FFF2-40B4-BE49-F238E27FC236}">
                  <a16:creationId xmlns:a16="http://schemas.microsoft.com/office/drawing/2014/main" id="{1E2623C4-0FAD-05A2-4981-94ED7C9925A0}"/>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247;p20">
              <a:extLst>
                <a:ext uri="{FF2B5EF4-FFF2-40B4-BE49-F238E27FC236}">
                  <a16:creationId xmlns:a16="http://schemas.microsoft.com/office/drawing/2014/main" id="{1C970BB5-C940-B1E9-A4F4-9EDB7F54759C}"/>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248;p20">
              <a:extLst>
                <a:ext uri="{FF2B5EF4-FFF2-40B4-BE49-F238E27FC236}">
                  <a16:creationId xmlns:a16="http://schemas.microsoft.com/office/drawing/2014/main" id="{3C8619FC-0E5B-1DF2-2034-91D99D1959EC}"/>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249;p20">
              <a:extLst>
                <a:ext uri="{FF2B5EF4-FFF2-40B4-BE49-F238E27FC236}">
                  <a16:creationId xmlns:a16="http://schemas.microsoft.com/office/drawing/2014/main" id="{0EF31C6F-91A3-B037-7404-ABCAB5CFE7C5}"/>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250;p20">
              <a:extLst>
                <a:ext uri="{FF2B5EF4-FFF2-40B4-BE49-F238E27FC236}">
                  <a16:creationId xmlns:a16="http://schemas.microsoft.com/office/drawing/2014/main" id="{24B2BDDF-744F-9599-07D2-B5367250B007}"/>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251;p20">
              <a:extLst>
                <a:ext uri="{FF2B5EF4-FFF2-40B4-BE49-F238E27FC236}">
                  <a16:creationId xmlns:a16="http://schemas.microsoft.com/office/drawing/2014/main" id="{01F0F65D-A850-64A2-F8FA-D7A9566C7BA8}"/>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252;p20">
              <a:extLst>
                <a:ext uri="{FF2B5EF4-FFF2-40B4-BE49-F238E27FC236}">
                  <a16:creationId xmlns:a16="http://schemas.microsoft.com/office/drawing/2014/main" id="{200EA3D1-9C72-B516-525E-46A782953139}"/>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253;p20">
              <a:extLst>
                <a:ext uri="{FF2B5EF4-FFF2-40B4-BE49-F238E27FC236}">
                  <a16:creationId xmlns:a16="http://schemas.microsoft.com/office/drawing/2014/main" id="{5A32DD96-37EA-8EC7-33F9-05F5EF4D87EA}"/>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254;p20">
              <a:extLst>
                <a:ext uri="{FF2B5EF4-FFF2-40B4-BE49-F238E27FC236}">
                  <a16:creationId xmlns:a16="http://schemas.microsoft.com/office/drawing/2014/main" id="{57A978B0-75E1-FD29-CAEB-ADFA7079D1C2}"/>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255;p20">
              <a:extLst>
                <a:ext uri="{FF2B5EF4-FFF2-40B4-BE49-F238E27FC236}">
                  <a16:creationId xmlns:a16="http://schemas.microsoft.com/office/drawing/2014/main" id="{3611DD7E-25AB-89E3-AE7F-B8F4A919DA39}"/>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256;p20">
              <a:extLst>
                <a:ext uri="{FF2B5EF4-FFF2-40B4-BE49-F238E27FC236}">
                  <a16:creationId xmlns:a16="http://schemas.microsoft.com/office/drawing/2014/main" id="{36A9E68C-B7C8-8254-A728-16696EC9D1E7}"/>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257;p20">
              <a:extLst>
                <a:ext uri="{FF2B5EF4-FFF2-40B4-BE49-F238E27FC236}">
                  <a16:creationId xmlns:a16="http://schemas.microsoft.com/office/drawing/2014/main" id="{C58BD60F-E56E-28DB-D2AD-561412B62248}"/>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258;p20">
              <a:extLst>
                <a:ext uri="{FF2B5EF4-FFF2-40B4-BE49-F238E27FC236}">
                  <a16:creationId xmlns:a16="http://schemas.microsoft.com/office/drawing/2014/main" id="{FFE2CD0C-CF7D-619E-712C-1687B843B3F4}"/>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6" name="Title 175">
            <a:extLst>
              <a:ext uri="{FF2B5EF4-FFF2-40B4-BE49-F238E27FC236}">
                <a16:creationId xmlns:a16="http://schemas.microsoft.com/office/drawing/2014/main" id="{1DC0FB38-E1AE-FEE9-B292-EED238652320}"/>
              </a:ext>
            </a:extLst>
          </p:cNvPr>
          <p:cNvSpPr>
            <a:spLocks noGrp="1"/>
          </p:cNvSpPr>
          <p:nvPr>
            <p:ph type="title"/>
          </p:nvPr>
        </p:nvSpPr>
        <p:spPr>
          <a:xfrm>
            <a:off x="3448929" y="175899"/>
            <a:ext cx="8434590" cy="1657206"/>
          </a:xfrm>
        </p:spPr>
        <p:txBody>
          <a:bodyPr/>
          <a:lstStyle/>
          <a:p>
            <a:r>
              <a:rPr lang="en-US" dirty="0"/>
              <a:t>What does your online life look like? Journals – write down what it looks like/ what you enjoy and what you get up to.</a:t>
            </a:r>
          </a:p>
        </p:txBody>
      </p:sp>
      <p:sp>
        <p:nvSpPr>
          <p:cNvPr id="250" name="Google Shape;1252;p48">
            <a:extLst>
              <a:ext uri="{FF2B5EF4-FFF2-40B4-BE49-F238E27FC236}">
                <a16:creationId xmlns:a16="http://schemas.microsoft.com/office/drawing/2014/main" id="{C54BC0D7-C93D-F877-EC45-5CE2D8BECB44}"/>
              </a:ext>
            </a:extLst>
          </p:cNvPr>
          <p:cNvSpPr/>
          <p:nvPr/>
        </p:nvSpPr>
        <p:spPr>
          <a:xfrm rot="3114533">
            <a:off x="9973379" y="4889174"/>
            <a:ext cx="1831519" cy="2869673"/>
          </a:xfrm>
          <a:custGeom>
            <a:avLst/>
            <a:gdLst/>
            <a:ahLst/>
            <a:cxnLst/>
            <a:rect l="l" t="t" r="r" b="b"/>
            <a:pathLst>
              <a:path w="14343" h="22473" extrusionOk="0">
                <a:moveTo>
                  <a:pt x="14283" y="0"/>
                </a:moveTo>
                <a:cubicBezTo>
                  <a:pt x="14278" y="0"/>
                  <a:pt x="14274" y="1"/>
                  <a:pt x="14269" y="2"/>
                </a:cubicBezTo>
                <a:cubicBezTo>
                  <a:pt x="14076" y="49"/>
                  <a:pt x="13869" y="90"/>
                  <a:pt x="13618" y="128"/>
                </a:cubicBezTo>
                <a:cubicBezTo>
                  <a:pt x="13588" y="133"/>
                  <a:pt x="13567" y="161"/>
                  <a:pt x="13572" y="192"/>
                </a:cubicBezTo>
                <a:cubicBezTo>
                  <a:pt x="13576" y="219"/>
                  <a:pt x="13599" y="239"/>
                  <a:pt x="13626" y="239"/>
                </a:cubicBezTo>
                <a:cubicBezTo>
                  <a:pt x="13629" y="239"/>
                  <a:pt x="13632" y="238"/>
                  <a:pt x="13635" y="238"/>
                </a:cubicBezTo>
                <a:cubicBezTo>
                  <a:pt x="13889" y="199"/>
                  <a:pt x="14098" y="158"/>
                  <a:pt x="14295" y="110"/>
                </a:cubicBezTo>
                <a:cubicBezTo>
                  <a:pt x="14325" y="102"/>
                  <a:pt x="14343" y="73"/>
                  <a:pt x="14336" y="43"/>
                </a:cubicBezTo>
                <a:cubicBezTo>
                  <a:pt x="14330" y="17"/>
                  <a:pt x="14308" y="0"/>
                  <a:pt x="14283" y="0"/>
                </a:cubicBezTo>
                <a:close/>
                <a:moveTo>
                  <a:pt x="12856" y="233"/>
                </a:moveTo>
                <a:cubicBezTo>
                  <a:pt x="12853" y="233"/>
                  <a:pt x="12851" y="233"/>
                  <a:pt x="12848" y="234"/>
                </a:cubicBezTo>
                <a:cubicBezTo>
                  <a:pt x="12559" y="272"/>
                  <a:pt x="12317" y="308"/>
                  <a:pt x="12076" y="353"/>
                </a:cubicBezTo>
                <a:cubicBezTo>
                  <a:pt x="12046" y="360"/>
                  <a:pt x="12026" y="389"/>
                  <a:pt x="12032" y="419"/>
                </a:cubicBezTo>
                <a:cubicBezTo>
                  <a:pt x="12036" y="445"/>
                  <a:pt x="12060" y="464"/>
                  <a:pt x="12087" y="464"/>
                </a:cubicBezTo>
                <a:cubicBezTo>
                  <a:pt x="12090" y="464"/>
                  <a:pt x="12093" y="464"/>
                  <a:pt x="12096" y="462"/>
                </a:cubicBezTo>
                <a:cubicBezTo>
                  <a:pt x="12336" y="418"/>
                  <a:pt x="12576" y="382"/>
                  <a:pt x="12862" y="345"/>
                </a:cubicBezTo>
                <a:cubicBezTo>
                  <a:pt x="12893" y="341"/>
                  <a:pt x="12915" y="313"/>
                  <a:pt x="12910" y="282"/>
                </a:cubicBezTo>
                <a:cubicBezTo>
                  <a:pt x="12906" y="254"/>
                  <a:pt x="12883" y="233"/>
                  <a:pt x="12856" y="233"/>
                </a:cubicBezTo>
                <a:close/>
                <a:moveTo>
                  <a:pt x="11334" y="548"/>
                </a:moveTo>
                <a:cubicBezTo>
                  <a:pt x="11328" y="548"/>
                  <a:pt x="11321" y="549"/>
                  <a:pt x="11315" y="551"/>
                </a:cubicBezTo>
                <a:cubicBezTo>
                  <a:pt x="11092" y="628"/>
                  <a:pt x="10892" y="718"/>
                  <a:pt x="10705" y="827"/>
                </a:cubicBezTo>
                <a:cubicBezTo>
                  <a:pt x="10670" y="846"/>
                  <a:pt x="10636" y="867"/>
                  <a:pt x="10603" y="888"/>
                </a:cubicBezTo>
                <a:cubicBezTo>
                  <a:pt x="10576" y="905"/>
                  <a:pt x="10569" y="939"/>
                  <a:pt x="10585" y="965"/>
                </a:cubicBezTo>
                <a:cubicBezTo>
                  <a:pt x="10595" y="982"/>
                  <a:pt x="10614" y="991"/>
                  <a:pt x="10632" y="991"/>
                </a:cubicBezTo>
                <a:cubicBezTo>
                  <a:pt x="10642" y="991"/>
                  <a:pt x="10653" y="988"/>
                  <a:pt x="10662" y="983"/>
                </a:cubicBezTo>
                <a:cubicBezTo>
                  <a:pt x="10695" y="962"/>
                  <a:pt x="10728" y="942"/>
                  <a:pt x="10761" y="923"/>
                </a:cubicBezTo>
                <a:cubicBezTo>
                  <a:pt x="10941" y="818"/>
                  <a:pt x="11136" y="731"/>
                  <a:pt x="11352" y="656"/>
                </a:cubicBezTo>
                <a:cubicBezTo>
                  <a:pt x="11382" y="646"/>
                  <a:pt x="11397" y="614"/>
                  <a:pt x="11386" y="585"/>
                </a:cubicBezTo>
                <a:cubicBezTo>
                  <a:pt x="11378" y="563"/>
                  <a:pt x="11357" y="548"/>
                  <a:pt x="11334" y="548"/>
                </a:cubicBezTo>
                <a:close/>
                <a:moveTo>
                  <a:pt x="10028" y="1368"/>
                </a:moveTo>
                <a:cubicBezTo>
                  <a:pt x="10013" y="1368"/>
                  <a:pt x="9999" y="1373"/>
                  <a:pt x="9989" y="1384"/>
                </a:cubicBezTo>
                <a:cubicBezTo>
                  <a:pt x="9813" y="1561"/>
                  <a:pt x="9645" y="1765"/>
                  <a:pt x="9486" y="1990"/>
                </a:cubicBezTo>
                <a:cubicBezTo>
                  <a:pt x="9469" y="2016"/>
                  <a:pt x="9476" y="2050"/>
                  <a:pt x="9500" y="2068"/>
                </a:cubicBezTo>
                <a:cubicBezTo>
                  <a:pt x="9510" y="2074"/>
                  <a:pt x="9522" y="2078"/>
                  <a:pt x="9532" y="2078"/>
                </a:cubicBezTo>
                <a:cubicBezTo>
                  <a:pt x="9550" y="2078"/>
                  <a:pt x="9567" y="2069"/>
                  <a:pt x="9578" y="2054"/>
                </a:cubicBezTo>
                <a:cubicBezTo>
                  <a:pt x="9732" y="1833"/>
                  <a:pt x="9897" y="1634"/>
                  <a:pt x="10068" y="1462"/>
                </a:cubicBezTo>
                <a:cubicBezTo>
                  <a:pt x="10089" y="1441"/>
                  <a:pt x="10089" y="1406"/>
                  <a:pt x="10068" y="1384"/>
                </a:cubicBezTo>
                <a:cubicBezTo>
                  <a:pt x="10056" y="1373"/>
                  <a:pt x="10042" y="1368"/>
                  <a:pt x="10028" y="1368"/>
                </a:cubicBezTo>
                <a:close/>
                <a:moveTo>
                  <a:pt x="9128" y="2632"/>
                </a:moveTo>
                <a:cubicBezTo>
                  <a:pt x="9109" y="2632"/>
                  <a:pt x="9090" y="2643"/>
                  <a:pt x="9079" y="2661"/>
                </a:cubicBezTo>
                <a:cubicBezTo>
                  <a:pt x="9048" y="2720"/>
                  <a:pt x="9019" y="2778"/>
                  <a:pt x="8989" y="2838"/>
                </a:cubicBezTo>
                <a:cubicBezTo>
                  <a:pt x="8905" y="3006"/>
                  <a:pt x="8823" y="3184"/>
                  <a:pt x="8745" y="3368"/>
                </a:cubicBezTo>
                <a:cubicBezTo>
                  <a:pt x="8733" y="3396"/>
                  <a:pt x="8746" y="3429"/>
                  <a:pt x="8774" y="3441"/>
                </a:cubicBezTo>
                <a:cubicBezTo>
                  <a:pt x="8781" y="3444"/>
                  <a:pt x="8789" y="3445"/>
                  <a:pt x="8796" y="3445"/>
                </a:cubicBezTo>
                <a:cubicBezTo>
                  <a:pt x="8818" y="3445"/>
                  <a:pt x="8838" y="3433"/>
                  <a:pt x="8847" y="3412"/>
                </a:cubicBezTo>
                <a:cubicBezTo>
                  <a:pt x="8925" y="3230"/>
                  <a:pt x="9006" y="3054"/>
                  <a:pt x="9088" y="2887"/>
                </a:cubicBezTo>
                <a:cubicBezTo>
                  <a:pt x="9117" y="2830"/>
                  <a:pt x="9147" y="2771"/>
                  <a:pt x="9178" y="2713"/>
                </a:cubicBezTo>
                <a:cubicBezTo>
                  <a:pt x="9193" y="2686"/>
                  <a:pt x="9182" y="2652"/>
                  <a:pt x="9154" y="2639"/>
                </a:cubicBezTo>
                <a:cubicBezTo>
                  <a:pt x="9146" y="2634"/>
                  <a:pt x="9137" y="2632"/>
                  <a:pt x="9128" y="2632"/>
                </a:cubicBezTo>
                <a:close/>
                <a:moveTo>
                  <a:pt x="8515" y="4060"/>
                </a:moveTo>
                <a:cubicBezTo>
                  <a:pt x="8491" y="4060"/>
                  <a:pt x="8470" y="4074"/>
                  <a:pt x="8462" y="4097"/>
                </a:cubicBezTo>
                <a:cubicBezTo>
                  <a:pt x="8381" y="4324"/>
                  <a:pt x="8301" y="4567"/>
                  <a:pt x="8216" y="4838"/>
                </a:cubicBezTo>
                <a:cubicBezTo>
                  <a:pt x="8208" y="4867"/>
                  <a:pt x="8224" y="4898"/>
                  <a:pt x="8254" y="4908"/>
                </a:cubicBezTo>
                <a:cubicBezTo>
                  <a:pt x="8259" y="4909"/>
                  <a:pt x="8264" y="4910"/>
                  <a:pt x="8270" y="4910"/>
                </a:cubicBezTo>
                <a:cubicBezTo>
                  <a:pt x="8293" y="4910"/>
                  <a:pt x="8316" y="4895"/>
                  <a:pt x="8322" y="4870"/>
                </a:cubicBezTo>
                <a:cubicBezTo>
                  <a:pt x="8406" y="4601"/>
                  <a:pt x="8486" y="4360"/>
                  <a:pt x="8567" y="4134"/>
                </a:cubicBezTo>
                <a:cubicBezTo>
                  <a:pt x="8576" y="4105"/>
                  <a:pt x="8561" y="4073"/>
                  <a:pt x="8533" y="4063"/>
                </a:cubicBezTo>
                <a:cubicBezTo>
                  <a:pt x="8527" y="4061"/>
                  <a:pt x="8521" y="4060"/>
                  <a:pt x="8515" y="4060"/>
                </a:cubicBezTo>
                <a:close/>
                <a:moveTo>
                  <a:pt x="8048" y="5545"/>
                </a:moveTo>
                <a:cubicBezTo>
                  <a:pt x="8023" y="5545"/>
                  <a:pt x="8001" y="5561"/>
                  <a:pt x="7994" y="5585"/>
                </a:cubicBezTo>
                <a:cubicBezTo>
                  <a:pt x="7956" y="5718"/>
                  <a:pt x="7918" y="5852"/>
                  <a:pt x="7880" y="5985"/>
                </a:cubicBezTo>
                <a:lnTo>
                  <a:pt x="7780" y="6333"/>
                </a:lnTo>
                <a:cubicBezTo>
                  <a:pt x="7772" y="6363"/>
                  <a:pt x="7789" y="6394"/>
                  <a:pt x="7819" y="6402"/>
                </a:cubicBezTo>
                <a:cubicBezTo>
                  <a:pt x="7823" y="6403"/>
                  <a:pt x="7829" y="6404"/>
                  <a:pt x="7834" y="6404"/>
                </a:cubicBezTo>
                <a:cubicBezTo>
                  <a:pt x="7858" y="6404"/>
                  <a:pt x="7880" y="6388"/>
                  <a:pt x="7887" y="6364"/>
                </a:cubicBezTo>
                <a:lnTo>
                  <a:pt x="7987" y="6016"/>
                </a:lnTo>
                <a:cubicBezTo>
                  <a:pt x="8025" y="5883"/>
                  <a:pt x="8062" y="5749"/>
                  <a:pt x="8101" y="5616"/>
                </a:cubicBezTo>
                <a:cubicBezTo>
                  <a:pt x="8109" y="5586"/>
                  <a:pt x="8092" y="5556"/>
                  <a:pt x="8064" y="5547"/>
                </a:cubicBezTo>
                <a:cubicBezTo>
                  <a:pt x="8058" y="5546"/>
                  <a:pt x="8053" y="5545"/>
                  <a:pt x="8048" y="5545"/>
                </a:cubicBezTo>
                <a:close/>
                <a:moveTo>
                  <a:pt x="7613" y="7039"/>
                </a:moveTo>
                <a:cubicBezTo>
                  <a:pt x="7589" y="7039"/>
                  <a:pt x="7567" y="7055"/>
                  <a:pt x="7559" y="7078"/>
                </a:cubicBezTo>
                <a:cubicBezTo>
                  <a:pt x="7522" y="7201"/>
                  <a:pt x="7482" y="7324"/>
                  <a:pt x="7443" y="7446"/>
                </a:cubicBezTo>
                <a:cubicBezTo>
                  <a:pt x="7402" y="7570"/>
                  <a:pt x="7361" y="7693"/>
                  <a:pt x="7317" y="7815"/>
                </a:cubicBezTo>
                <a:cubicBezTo>
                  <a:pt x="7306" y="7844"/>
                  <a:pt x="7321" y="7876"/>
                  <a:pt x="7350" y="7886"/>
                </a:cubicBezTo>
                <a:cubicBezTo>
                  <a:pt x="7356" y="7888"/>
                  <a:pt x="7363" y="7889"/>
                  <a:pt x="7369" y="7889"/>
                </a:cubicBezTo>
                <a:cubicBezTo>
                  <a:pt x="7392" y="7889"/>
                  <a:pt x="7413" y="7875"/>
                  <a:pt x="7421" y="7853"/>
                </a:cubicBezTo>
                <a:cubicBezTo>
                  <a:pt x="7465" y="7729"/>
                  <a:pt x="7508" y="7605"/>
                  <a:pt x="7549" y="7481"/>
                </a:cubicBezTo>
                <a:cubicBezTo>
                  <a:pt x="7589" y="7358"/>
                  <a:pt x="7628" y="7234"/>
                  <a:pt x="7666" y="7111"/>
                </a:cubicBezTo>
                <a:cubicBezTo>
                  <a:pt x="7675" y="7082"/>
                  <a:pt x="7659" y="7051"/>
                  <a:pt x="7630" y="7042"/>
                </a:cubicBezTo>
                <a:cubicBezTo>
                  <a:pt x="7624" y="7040"/>
                  <a:pt x="7618" y="7039"/>
                  <a:pt x="7613" y="7039"/>
                </a:cubicBezTo>
                <a:close/>
                <a:moveTo>
                  <a:pt x="7086" y="8503"/>
                </a:moveTo>
                <a:cubicBezTo>
                  <a:pt x="7065" y="8503"/>
                  <a:pt x="7045" y="8516"/>
                  <a:pt x="7036" y="8537"/>
                </a:cubicBezTo>
                <a:cubicBezTo>
                  <a:pt x="6931" y="8783"/>
                  <a:pt x="6820" y="9018"/>
                  <a:pt x="6706" y="9237"/>
                </a:cubicBezTo>
                <a:cubicBezTo>
                  <a:pt x="6692" y="9265"/>
                  <a:pt x="6703" y="9298"/>
                  <a:pt x="6729" y="9312"/>
                </a:cubicBezTo>
                <a:cubicBezTo>
                  <a:pt x="6738" y="9316"/>
                  <a:pt x="6746" y="9319"/>
                  <a:pt x="6755" y="9319"/>
                </a:cubicBezTo>
                <a:cubicBezTo>
                  <a:pt x="6775" y="9319"/>
                  <a:pt x="6794" y="9308"/>
                  <a:pt x="6804" y="9289"/>
                </a:cubicBezTo>
                <a:cubicBezTo>
                  <a:pt x="6919" y="9067"/>
                  <a:pt x="7032" y="8829"/>
                  <a:pt x="7138" y="8580"/>
                </a:cubicBezTo>
                <a:cubicBezTo>
                  <a:pt x="7150" y="8553"/>
                  <a:pt x="7136" y="8519"/>
                  <a:pt x="7108" y="8508"/>
                </a:cubicBezTo>
                <a:cubicBezTo>
                  <a:pt x="7101" y="8505"/>
                  <a:pt x="7094" y="8503"/>
                  <a:pt x="7086" y="8503"/>
                </a:cubicBezTo>
                <a:close/>
                <a:moveTo>
                  <a:pt x="1625" y="9185"/>
                </a:moveTo>
                <a:cubicBezTo>
                  <a:pt x="1347" y="9191"/>
                  <a:pt x="1086" y="9249"/>
                  <a:pt x="847" y="9356"/>
                </a:cubicBezTo>
                <a:cubicBezTo>
                  <a:pt x="820" y="9369"/>
                  <a:pt x="808" y="9401"/>
                  <a:pt x="820" y="9430"/>
                </a:cubicBezTo>
                <a:cubicBezTo>
                  <a:pt x="829" y="9450"/>
                  <a:pt x="849" y="9462"/>
                  <a:pt x="871" y="9462"/>
                </a:cubicBezTo>
                <a:cubicBezTo>
                  <a:pt x="878" y="9462"/>
                  <a:pt x="886" y="9461"/>
                  <a:pt x="893" y="9457"/>
                </a:cubicBezTo>
                <a:cubicBezTo>
                  <a:pt x="1118" y="9356"/>
                  <a:pt x="1364" y="9303"/>
                  <a:pt x="1627" y="9296"/>
                </a:cubicBezTo>
                <a:cubicBezTo>
                  <a:pt x="1658" y="9296"/>
                  <a:pt x="1682" y="9270"/>
                  <a:pt x="1682" y="9239"/>
                </a:cubicBezTo>
                <a:cubicBezTo>
                  <a:pt x="1681" y="9210"/>
                  <a:pt x="1656" y="9185"/>
                  <a:pt x="1626" y="9185"/>
                </a:cubicBezTo>
                <a:close/>
                <a:moveTo>
                  <a:pt x="2391" y="9302"/>
                </a:moveTo>
                <a:cubicBezTo>
                  <a:pt x="2368" y="9302"/>
                  <a:pt x="2346" y="9317"/>
                  <a:pt x="2339" y="9341"/>
                </a:cubicBezTo>
                <a:cubicBezTo>
                  <a:pt x="2329" y="9370"/>
                  <a:pt x="2345" y="9401"/>
                  <a:pt x="2374" y="9410"/>
                </a:cubicBezTo>
                <a:cubicBezTo>
                  <a:pt x="2620" y="9493"/>
                  <a:pt x="2844" y="9612"/>
                  <a:pt x="3042" y="9766"/>
                </a:cubicBezTo>
                <a:cubicBezTo>
                  <a:pt x="3051" y="9774"/>
                  <a:pt x="3063" y="9778"/>
                  <a:pt x="3076" y="9778"/>
                </a:cubicBezTo>
                <a:cubicBezTo>
                  <a:pt x="3092" y="9778"/>
                  <a:pt x="3108" y="9770"/>
                  <a:pt x="3120" y="9757"/>
                </a:cubicBezTo>
                <a:cubicBezTo>
                  <a:pt x="3138" y="9732"/>
                  <a:pt x="3133" y="9697"/>
                  <a:pt x="3109" y="9679"/>
                </a:cubicBezTo>
                <a:cubicBezTo>
                  <a:pt x="2902" y="9516"/>
                  <a:pt x="2667" y="9391"/>
                  <a:pt x="2409" y="9306"/>
                </a:cubicBezTo>
                <a:cubicBezTo>
                  <a:pt x="2403" y="9303"/>
                  <a:pt x="2397" y="9302"/>
                  <a:pt x="2391" y="9302"/>
                </a:cubicBezTo>
                <a:close/>
                <a:moveTo>
                  <a:pt x="6364" y="9879"/>
                </a:moveTo>
                <a:cubicBezTo>
                  <a:pt x="6346" y="9879"/>
                  <a:pt x="6328" y="9888"/>
                  <a:pt x="6317" y="9905"/>
                </a:cubicBezTo>
                <a:cubicBezTo>
                  <a:pt x="6173" y="10126"/>
                  <a:pt x="6019" y="10334"/>
                  <a:pt x="5859" y="10525"/>
                </a:cubicBezTo>
                <a:cubicBezTo>
                  <a:pt x="5838" y="10548"/>
                  <a:pt x="5841" y="10583"/>
                  <a:pt x="5865" y="10603"/>
                </a:cubicBezTo>
                <a:cubicBezTo>
                  <a:pt x="5876" y="10612"/>
                  <a:pt x="5889" y="10617"/>
                  <a:pt x="5901" y="10617"/>
                </a:cubicBezTo>
                <a:cubicBezTo>
                  <a:pt x="5917" y="10617"/>
                  <a:pt x="5932" y="10609"/>
                  <a:pt x="5944" y="10596"/>
                </a:cubicBezTo>
                <a:cubicBezTo>
                  <a:pt x="6106" y="10403"/>
                  <a:pt x="6263" y="10190"/>
                  <a:pt x="6410" y="9965"/>
                </a:cubicBezTo>
                <a:cubicBezTo>
                  <a:pt x="6427" y="9939"/>
                  <a:pt x="6419" y="9905"/>
                  <a:pt x="6394" y="9888"/>
                </a:cubicBezTo>
                <a:cubicBezTo>
                  <a:pt x="6384" y="9882"/>
                  <a:pt x="6374" y="9879"/>
                  <a:pt x="6364" y="9879"/>
                </a:cubicBezTo>
                <a:close/>
                <a:moveTo>
                  <a:pt x="263" y="9824"/>
                </a:moveTo>
                <a:cubicBezTo>
                  <a:pt x="246" y="9824"/>
                  <a:pt x="229" y="9832"/>
                  <a:pt x="218" y="9846"/>
                </a:cubicBezTo>
                <a:cubicBezTo>
                  <a:pt x="81" y="10030"/>
                  <a:pt x="5" y="10234"/>
                  <a:pt x="0" y="10435"/>
                </a:cubicBezTo>
                <a:lnTo>
                  <a:pt x="0" y="10458"/>
                </a:lnTo>
                <a:cubicBezTo>
                  <a:pt x="0" y="10512"/>
                  <a:pt x="4" y="10565"/>
                  <a:pt x="14" y="10620"/>
                </a:cubicBezTo>
                <a:cubicBezTo>
                  <a:pt x="18" y="10646"/>
                  <a:pt x="42" y="10666"/>
                  <a:pt x="68" y="10666"/>
                </a:cubicBezTo>
                <a:cubicBezTo>
                  <a:pt x="72" y="10666"/>
                  <a:pt x="75" y="10666"/>
                  <a:pt x="78" y="10665"/>
                </a:cubicBezTo>
                <a:cubicBezTo>
                  <a:pt x="108" y="10659"/>
                  <a:pt x="128" y="10630"/>
                  <a:pt x="123" y="10600"/>
                </a:cubicBezTo>
                <a:cubicBezTo>
                  <a:pt x="116" y="10553"/>
                  <a:pt x="111" y="10505"/>
                  <a:pt x="111" y="10458"/>
                </a:cubicBezTo>
                <a:lnTo>
                  <a:pt x="111" y="10438"/>
                </a:lnTo>
                <a:cubicBezTo>
                  <a:pt x="116" y="10260"/>
                  <a:pt x="184" y="10078"/>
                  <a:pt x="308" y="9913"/>
                </a:cubicBezTo>
                <a:cubicBezTo>
                  <a:pt x="326" y="9888"/>
                  <a:pt x="321" y="9853"/>
                  <a:pt x="296" y="9835"/>
                </a:cubicBezTo>
                <a:cubicBezTo>
                  <a:pt x="286" y="9827"/>
                  <a:pt x="275" y="9824"/>
                  <a:pt x="263" y="9824"/>
                </a:cubicBezTo>
                <a:close/>
                <a:moveTo>
                  <a:pt x="3603" y="10234"/>
                </a:moveTo>
                <a:cubicBezTo>
                  <a:pt x="3592" y="10234"/>
                  <a:pt x="3581" y="10237"/>
                  <a:pt x="3571" y="10244"/>
                </a:cubicBezTo>
                <a:cubicBezTo>
                  <a:pt x="3547" y="10261"/>
                  <a:pt x="3540" y="10295"/>
                  <a:pt x="3558" y="10321"/>
                </a:cubicBezTo>
                <a:cubicBezTo>
                  <a:pt x="3697" y="10525"/>
                  <a:pt x="3813" y="10753"/>
                  <a:pt x="3900" y="11001"/>
                </a:cubicBezTo>
                <a:cubicBezTo>
                  <a:pt x="3908" y="11024"/>
                  <a:pt x="3929" y="11037"/>
                  <a:pt x="3953" y="11037"/>
                </a:cubicBezTo>
                <a:cubicBezTo>
                  <a:pt x="3959" y="11037"/>
                  <a:pt x="3965" y="11037"/>
                  <a:pt x="3971" y="11034"/>
                </a:cubicBezTo>
                <a:cubicBezTo>
                  <a:pt x="4000" y="11025"/>
                  <a:pt x="4015" y="10993"/>
                  <a:pt x="4005" y="10964"/>
                </a:cubicBezTo>
                <a:cubicBezTo>
                  <a:pt x="3914" y="10707"/>
                  <a:pt x="3795" y="10470"/>
                  <a:pt x="3649" y="10258"/>
                </a:cubicBezTo>
                <a:cubicBezTo>
                  <a:pt x="3638" y="10242"/>
                  <a:pt x="3621" y="10234"/>
                  <a:pt x="3603" y="10234"/>
                </a:cubicBezTo>
                <a:close/>
                <a:moveTo>
                  <a:pt x="5361" y="11064"/>
                </a:moveTo>
                <a:cubicBezTo>
                  <a:pt x="5348" y="11064"/>
                  <a:pt x="5334" y="11069"/>
                  <a:pt x="5323" y="11078"/>
                </a:cubicBezTo>
                <a:cubicBezTo>
                  <a:pt x="5181" y="11205"/>
                  <a:pt x="5032" y="11325"/>
                  <a:pt x="4879" y="11432"/>
                </a:cubicBezTo>
                <a:cubicBezTo>
                  <a:pt x="4824" y="11470"/>
                  <a:pt x="4768" y="11506"/>
                  <a:pt x="4711" y="11542"/>
                </a:cubicBezTo>
                <a:cubicBezTo>
                  <a:pt x="4686" y="11558"/>
                  <a:pt x="4677" y="11592"/>
                  <a:pt x="4694" y="11618"/>
                </a:cubicBezTo>
                <a:cubicBezTo>
                  <a:pt x="4705" y="11635"/>
                  <a:pt x="4723" y="11644"/>
                  <a:pt x="4741" y="11644"/>
                </a:cubicBezTo>
                <a:cubicBezTo>
                  <a:pt x="4751" y="11644"/>
                  <a:pt x="4761" y="11641"/>
                  <a:pt x="4770" y="11636"/>
                </a:cubicBezTo>
                <a:cubicBezTo>
                  <a:pt x="4829" y="11599"/>
                  <a:pt x="4886" y="11562"/>
                  <a:pt x="4942" y="11522"/>
                </a:cubicBezTo>
                <a:cubicBezTo>
                  <a:pt x="5099" y="11413"/>
                  <a:pt x="5252" y="11292"/>
                  <a:pt x="5398" y="11161"/>
                </a:cubicBezTo>
                <a:cubicBezTo>
                  <a:pt x="5421" y="11141"/>
                  <a:pt x="5423" y="11106"/>
                  <a:pt x="5402" y="11082"/>
                </a:cubicBezTo>
                <a:cubicBezTo>
                  <a:pt x="5392" y="11070"/>
                  <a:pt x="5376" y="11064"/>
                  <a:pt x="5361" y="11064"/>
                </a:cubicBezTo>
                <a:close/>
                <a:moveTo>
                  <a:pt x="433" y="11231"/>
                </a:moveTo>
                <a:cubicBezTo>
                  <a:pt x="420" y="11231"/>
                  <a:pt x="406" y="11235"/>
                  <a:pt x="395" y="11245"/>
                </a:cubicBezTo>
                <a:cubicBezTo>
                  <a:pt x="373" y="11265"/>
                  <a:pt x="371" y="11300"/>
                  <a:pt x="391" y="11324"/>
                </a:cubicBezTo>
                <a:lnTo>
                  <a:pt x="419" y="11354"/>
                </a:lnTo>
                <a:cubicBezTo>
                  <a:pt x="590" y="11536"/>
                  <a:pt x="786" y="11694"/>
                  <a:pt x="1005" y="11824"/>
                </a:cubicBezTo>
                <a:cubicBezTo>
                  <a:pt x="1014" y="11829"/>
                  <a:pt x="1025" y="11831"/>
                  <a:pt x="1034" y="11831"/>
                </a:cubicBezTo>
                <a:cubicBezTo>
                  <a:pt x="1052" y="11831"/>
                  <a:pt x="1072" y="11822"/>
                  <a:pt x="1081" y="11804"/>
                </a:cubicBezTo>
                <a:cubicBezTo>
                  <a:pt x="1097" y="11778"/>
                  <a:pt x="1089" y="11744"/>
                  <a:pt x="1062" y="11728"/>
                </a:cubicBezTo>
                <a:cubicBezTo>
                  <a:pt x="853" y="11604"/>
                  <a:pt x="664" y="11453"/>
                  <a:pt x="500" y="11278"/>
                </a:cubicBezTo>
                <a:lnTo>
                  <a:pt x="474" y="11249"/>
                </a:lnTo>
                <a:cubicBezTo>
                  <a:pt x="464" y="11237"/>
                  <a:pt x="448" y="11231"/>
                  <a:pt x="433" y="11231"/>
                </a:cubicBezTo>
                <a:close/>
                <a:moveTo>
                  <a:pt x="1750" y="12018"/>
                </a:moveTo>
                <a:cubicBezTo>
                  <a:pt x="1725" y="12018"/>
                  <a:pt x="1703" y="12035"/>
                  <a:pt x="1695" y="12060"/>
                </a:cubicBezTo>
                <a:cubicBezTo>
                  <a:pt x="1688" y="12090"/>
                  <a:pt x="1706" y="12120"/>
                  <a:pt x="1735" y="12128"/>
                </a:cubicBezTo>
                <a:cubicBezTo>
                  <a:pt x="1983" y="12194"/>
                  <a:pt x="2246" y="12233"/>
                  <a:pt x="2516" y="12242"/>
                </a:cubicBezTo>
                <a:lnTo>
                  <a:pt x="2518" y="12242"/>
                </a:lnTo>
                <a:cubicBezTo>
                  <a:pt x="2548" y="12242"/>
                  <a:pt x="2573" y="12219"/>
                  <a:pt x="2574" y="12189"/>
                </a:cubicBezTo>
                <a:cubicBezTo>
                  <a:pt x="2575" y="12158"/>
                  <a:pt x="2550" y="12132"/>
                  <a:pt x="2520" y="12131"/>
                </a:cubicBezTo>
                <a:cubicBezTo>
                  <a:pt x="2258" y="12123"/>
                  <a:pt x="2004" y="12085"/>
                  <a:pt x="1764" y="12020"/>
                </a:cubicBezTo>
                <a:cubicBezTo>
                  <a:pt x="1759" y="12019"/>
                  <a:pt x="1754" y="12018"/>
                  <a:pt x="1750" y="12018"/>
                </a:cubicBezTo>
                <a:close/>
                <a:moveTo>
                  <a:pt x="4128" y="11684"/>
                </a:moveTo>
                <a:cubicBezTo>
                  <a:pt x="4125" y="11684"/>
                  <a:pt x="4122" y="11684"/>
                  <a:pt x="4119" y="11685"/>
                </a:cubicBezTo>
                <a:cubicBezTo>
                  <a:pt x="4090" y="11688"/>
                  <a:pt x="4067" y="11716"/>
                  <a:pt x="4071" y="11746"/>
                </a:cubicBezTo>
                <a:cubicBezTo>
                  <a:pt x="4077" y="11795"/>
                  <a:pt x="4081" y="11843"/>
                  <a:pt x="4084" y="11893"/>
                </a:cubicBezTo>
                <a:cubicBezTo>
                  <a:pt x="4074" y="11882"/>
                  <a:pt x="4059" y="11875"/>
                  <a:pt x="4044" y="11875"/>
                </a:cubicBezTo>
                <a:cubicBezTo>
                  <a:pt x="4037" y="11875"/>
                  <a:pt x="4031" y="11877"/>
                  <a:pt x="4024" y="11879"/>
                </a:cubicBezTo>
                <a:cubicBezTo>
                  <a:pt x="3785" y="11969"/>
                  <a:pt x="3535" y="12036"/>
                  <a:pt x="3284" y="12078"/>
                </a:cubicBezTo>
                <a:cubicBezTo>
                  <a:pt x="3254" y="12083"/>
                  <a:pt x="3234" y="12112"/>
                  <a:pt x="3238" y="12142"/>
                </a:cubicBezTo>
                <a:cubicBezTo>
                  <a:pt x="3243" y="12170"/>
                  <a:pt x="3268" y="12189"/>
                  <a:pt x="3294" y="12189"/>
                </a:cubicBezTo>
                <a:cubicBezTo>
                  <a:pt x="3297" y="12189"/>
                  <a:pt x="3300" y="12188"/>
                  <a:pt x="3302" y="12188"/>
                </a:cubicBezTo>
                <a:cubicBezTo>
                  <a:pt x="3561" y="12144"/>
                  <a:pt x="3817" y="12075"/>
                  <a:pt x="4063" y="11983"/>
                </a:cubicBezTo>
                <a:cubicBezTo>
                  <a:pt x="4073" y="11979"/>
                  <a:pt x="4083" y="11972"/>
                  <a:pt x="4088" y="11964"/>
                </a:cubicBezTo>
                <a:cubicBezTo>
                  <a:pt x="4092" y="12023"/>
                  <a:pt x="4093" y="12084"/>
                  <a:pt x="4093" y="12144"/>
                </a:cubicBezTo>
                <a:cubicBezTo>
                  <a:pt x="4093" y="12264"/>
                  <a:pt x="4087" y="12388"/>
                  <a:pt x="4076" y="12511"/>
                </a:cubicBezTo>
                <a:cubicBezTo>
                  <a:pt x="4073" y="12542"/>
                  <a:pt x="4096" y="12568"/>
                  <a:pt x="4126" y="12571"/>
                </a:cubicBezTo>
                <a:lnTo>
                  <a:pt x="4131" y="12571"/>
                </a:lnTo>
                <a:cubicBezTo>
                  <a:pt x="4160" y="12571"/>
                  <a:pt x="4184" y="12550"/>
                  <a:pt x="4187" y="12521"/>
                </a:cubicBezTo>
                <a:cubicBezTo>
                  <a:pt x="4198" y="12395"/>
                  <a:pt x="4205" y="12268"/>
                  <a:pt x="4205" y="12144"/>
                </a:cubicBezTo>
                <a:cubicBezTo>
                  <a:pt x="4205" y="12007"/>
                  <a:pt x="4196" y="11869"/>
                  <a:pt x="4181" y="11733"/>
                </a:cubicBezTo>
                <a:cubicBezTo>
                  <a:pt x="4178" y="11706"/>
                  <a:pt x="4156" y="11684"/>
                  <a:pt x="4128" y="11684"/>
                </a:cubicBezTo>
                <a:close/>
                <a:moveTo>
                  <a:pt x="3994" y="13226"/>
                </a:moveTo>
                <a:cubicBezTo>
                  <a:pt x="3969" y="13226"/>
                  <a:pt x="3946" y="13242"/>
                  <a:pt x="3939" y="13267"/>
                </a:cubicBezTo>
                <a:cubicBezTo>
                  <a:pt x="3876" y="13504"/>
                  <a:pt x="3793" y="13750"/>
                  <a:pt x="3691" y="13997"/>
                </a:cubicBezTo>
                <a:cubicBezTo>
                  <a:pt x="3679" y="14025"/>
                  <a:pt x="3693" y="14057"/>
                  <a:pt x="3722" y="14069"/>
                </a:cubicBezTo>
                <a:cubicBezTo>
                  <a:pt x="3728" y="14072"/>
                  <a:pt x="3736" y="14073"/>
                  <a:pt x="3742" y="14073"/>
                </a:cubicBezTo>
                <a:cubicBezTo>
                  <a:pt x="3765" y="14073"/>
                  <a:pt x="3785" y="14061"/>
                  <a:pt x="3794" y="14039"/>
                </a:cubicBezTo>
                <a:cubicBezTo>
                  <a:pt x="3897" y="13788"/>
                  <a:pt x="3983" y="13538"/>
                  <a:pt x="4047" y="13296"/>
                </a:cubicBezTo>
                <a:cubicBezTo>
                  <a:pt x="4054" y="13266"/>
                  <a:pt x="4037" y="13235"/>
                  <a:pt x="4007" y="13227"/>
                </a:cubicBezTo>
                <a:cubicBezTo>
                  <a:pt x="4003" y="13226"/>
                  <a:pt x="3998" y="13226"/>
                  <a:pt x="3994" y="13226"/>
                </a:cubicBezTo>
                <a:close/>
                <a:moveTo>
                  <a:pt x="3409" y="14665"/>
                </a:moveTo>
                <a:cubicBezTo>
                  <a:pt x="3389" y="14665"/>
                  <a:pt x="3370" y="14676"/>
                  <a:pt x="3360" y="14694"/>
                </a:cubicBezTo>
                <a:cubicBezTo>
                  <a:pt x="3242" y="14913"/>
                  <a:pt x="3115" y="15131"/>
                  <a:pt x="2969" y="15362"/>
                </a:cubicBezTo>
                <a:cubicBezTo>
                  <a:pt x="2952" y="15387"/>
                  <a:pt x="2959" y="15423"/>
                  <a:pt x="2986" y="15439"/>
                </a:cubicBezTo>
                <a:cubicBezTo>
                  <a:pt x="2996" y="15444"/>
                  <a:pt x="3005" y="15447"/>
                  <a:pt x="3016" y="15447"/>
                </a:cubicBezTo>
                <a:cubicBezTo>
                  <a:pt x="3034" y="15447"/>
                  <a:pt x="3052" y="15438"/>
                  <a:pt x="3063" y="15422"/>
                </a:cubicBezTo>
                <a:cubicBezTo>
                  <a:pt x="3210" y="15189"/>
                  <a:pt x="3340" y="14968"/>
                  <a:pt x="3458" y="14747"/>
                </a:cubicBezTo>
                <a:cubicBezTo>
                  <a:pt x="3472" y="14720"/>
                  <a:pt x="3462" y="14686"/>
                  <a:pt x="3435" y="14672"/>
                </a:cubicBezTo>
                <a:cubicBezTo>
                  <a:pt x="3426" y="14667"/>
                  <a:pt x="3418" y="14665"/>
                  <a:pt x="3409" y="14665"/>
                </a:cubicBezTo>
                <a:close/>
                <a:moveTo>
                  <a:pt x="2581" y="15982"/>
                </a:moveTo>
                <a:cubicBezTo>
                  <a:pt x="2564" y="15982"/>
                  <a:pt x="2547" y="15990"/>
                  <a:pt x="2536" y="16005"/>
                </a:cubicBezTo>
                <a:cubicBezTo>
                  <a:pt x="2401" y="16195"/>
                  <a:pt x="2255" y="16394"/>
                  <a:pt x="2077" y="16631"/>
                </a:cubicBezTo>
                <a:cubicBezTo>
                  <a:pt x="2058" y="16656"/>
                  <a:pt x="2063" y="16691"/>
                  <a:pt x="2088" y="16709"/>
                </a:cubicBezTo>
                <a:cubicBezTo>
                  <a:pt x="2097" y="16716"/>
                  <a:pt x="2109" y="16721"/>
                  <a:pt x="2121" y="16721"/>
                </a:cubicBezTo>
                <a:cubicBezTo>
                  <a:pt x="2138" y="16721"/>
                  <a:pt x="2155" y="16713"/>
                  <a:pt x="2166" y="16698"/>
                </a:cubicBezTo>
                <a:cubicBezTo>
                  <a:pt x="2345" y="16460"/>
                  <a:pt x="2491" y="16260"/>
                  <a:pt x="2626" y="16069"/>
                </a:cubicBezTo>
                <a:cubicBezTo>
                  <a:pt x="2644" y="16044"/>
                  <a:pt x="2639" y="16010"/>
                  <a:pt x="2613" y="15992"/>
                </a:cubicBezTo>
                <a:cubicBezTo>
                  <a:pt x="2604" y="15985"/>
                  <a:pt x="2592" y="15982"/>
                  <a:pt x="2581" y="15982"/>
                </a:cubicBezTo>
                <a:close/>
                <a:moveTo>
                  <a:pt x="1659" y="17236"/>
                </a:moveTo>
                <a:cubicBezTo>
                  <a:pt x="1642" y="17236"/>
                  <a:pt x="1625" y="17244"/>
                  <a:pt x="1614" y="17260"/>
                </a:cubicBezTo>
                <a:cubicBezTo>
                  <a:pt x="1441" y="17511"/>
                  <a:pt x="1315" y="17728"/>
                  <a:pt x="1218" y="17941"/>
                </a:cubicBezTo>
                <a:cubicBezTo>
                  <a:pt x="1205" y="17968"/>
                  <a:pt x="1218" y="18002"/>
                  <a:pt x="1246" y="18014"/>
                </a:cubicBezTo>
                <a:cubicBezTo>
                  <a:pt x="1253" y="18018"/>
                  <a:pt x="1261" y="18019"/>
                  <a:pt x="1268" y="18019"/>
                </a:cubicBezTo>
                <a:cubicBezTo>
                  <a:pt x="1290" y="18019"/>
                  <a:pt x="1310" y="18007"/>
                  <a:pt x="1319" y="17987"/>
                </a:cubicBezTo>
                <a:cubicBezTo>
                  <a:pt x="1413" y="17780"/>
                  <a:pt x="1536" y="17569"/>
                  <a:pt x="1705" y="17323"/>
                </a:cubicBezTo>
                <a:cubicBezTo>
                  <a:pt x="1723" y="17298"/>
                  <a:pt x="1717" y="17263"/>
                  <a:pt x="1691" y="17246"/>
                </a:cubicBezTo>
                <a:cubicBezTo>
                  <a:pt x="1681" y="17239"/>
                  <a:pt x="1670" y="17236"/>
                  <a:pt x="1659" y="17236"/>
                </a:cubicBezTo>
                <a:close/>
                <a:moveTo>
                  <a:pt x="1050" y="18652"/>
                </a:moveTo>
                <a:cubicBezTo>
                  <a:pt x="1023" y="18652"/>
                  <a:pt x="999" y="18673"/>
                  <a:pt x="996" y="18700"/>
                </a:cubicBezTo>
                <a:cubicBezTo>
                  <a:pt x="984" y="18795"/>
                  <a:pt x="978" y="18893"/>
                  <a:pt x="978" y="18989"/>
                </a:cubicBezTo>
                <a:cubicBezTo>
                  <a:pt x="978" y="19154"/>
                  <a:pt x="996" y="19324"/>
                  <a:pt x="1030" y="19493"/>
                </a:cubicBezTo>
                <a:cubicBezTo>
                  <a:pt x="1035" y="19519"/>
                  <a:pt x="1058" y="19537"/>
                  <a:pt x="1084" y="19537"/>
                </a:cubicBezTo>
                <a:cubicBezTo>
                  <a:pt x="1088" y="19537"/>
                  <a:pt x="1092" y="19537"/>
                  <a:pt x="1095" y="19536"/>
                </a:cubicBezTo>
                <a:cubicBezTo>
                  <a:pt x="1125" y="19529"/>
                  <a:pt x="1144" y="19500"/>
                  <a:pt x="1139" y="19470"/>
                </a:cubicBezTo>
                <a:cubicBezTo>
                  <a:pt x="1106" y="19309"/>
                  <a:pt x="1089" y="19147"/>
                  <a:pt x="1089" y="18989"/>
                </a:cubicBezTo>
                <a:cubicBezTo>
                  <a:pt x="1089" y="18897"/>
                  <a:pt x="1095" y="18804"/>
                  <a:pt x="1106" y="18714"/>
                </a:cubicBezTo>
                <a:cubicBezTo>
                  <a:pt x="1110" y="18683"/>
                  <a:pt x="1088" y="18655"/>
                  <a:pt x="1058" y="18652"/>
                </a:cubicBezTo>
                <a:cubicBezTo>
                  <a:pt x="1055" y="18652"/>
                  <a:pt x="1053" y="18652"/>
                  <a:pt x="1050" y="18652"/>
                </a:cubicBezTo>
                <a:close/>
                <a:moveTo>
                  <a:pt x="1342" y="20158"/>
                </a:moveTo>
                <a:cubicBezTo>
                  <a:pt x="1333" y="20158"/>
                  <a:pt x="1324" y="20160"/>
                  <a:pt x="1316" y="20164"/>
                </a:cubicBezTo>
                <a:cubicBezTo>
                  <a:pt x="1290" y="20178"/>
                  <a:pt x="1278" y="20211"/>
                  <a:pt x="1292" y="20239"/>
                </a:cubicBezTo>
                <a:cubicBezTo>
                  <a:pt x="1408" y="20468"/>
                  <a:pt x="1553" y="20690"/>
                  <a:pt x="1724" y="20899"/>
                </a:cubicBezTo>
                <a:cubicBezTo>
                  <a:pt x="1735" y="20912"/>
                  <a:pt x="1751" y="20919"/>
                  <a:pt x="1767" y="20919"/>
                </a:cubicBezTo>
                <a:cubicBezTo>
                  <a:pt x="1779" y="20919"/>
                  <a:pt x="1792" y="20915"/>
                  <a:pt x="1802" y="20906"/>
                </a:cubicBezTo>
                <a:cubicBezTo>
                  <a:pt x="1826" y="20887"/>
                  <a:pt x="1829" y="20852"/>
                  <a:pt x="1810" y="20828"/>
                </a:cubicBezTo>
                <a:cubicBezTo>
                  <a:pt x="1644" y="20626"/>
                  <a:pt x="1503" y="20411"/>
                  <a:pt x="1391" y="20188"/>
                </a:cubicBezTo>
                <a:cubicBezTo>
                  <a:pt x="1381" y="20169"/>
                  <a:pt x="1362" y="20158"/>
                  <a:pt x="1342" y="20158"/>
                </a:cubicBezTo>
                <a:close/>
                <a:moveTo>
                  <a:pt x="2317" y="21356"/>
                </a:moveTo>
                <a:cubicBezTo>
                  <a:pt x="2301" y="21356"/>
                  <a:pt x="2285" y="21363"/>
                  <a:pt x="2275" y="21376"/>
                </a:cubicBezTo>
                <a:cubicBezTo>
                  <a:pt x="2255" y="21401"/>
                  <a:pt x="2258" y="21435"/>
                  <a:pt x="2283" y="21455"/>
                </a:cubicBezTo>
                <a:cubicBezTo>
                  <a:pt x="2343" y="21505"/>
                  <a:pt x="2405" y="21552"/>
                  <a:pt x="2468" y="21596"/>
                </a:cubicBezTo>
                <a:cubicBezTo>
                  <a:pt x="2617" y="21703"/>
                  <a:pt x="2776" y="21803"/>
                  <a:pt x="2938" y="21891"/>
                </a:cubicBezTo>
                <a:cubicBezTo>
                  <a:pt x="2946" y="21895"/>
                  <a:pt x="2955" y="21898"/>
                  <a:pt x="2965" y="21898"/>
                </a:cubicBezTo>
                <a:cubicBezTo>
                  <a:pt x="2984" y="21898"/>
                  <a:pt x="3003" y="21888"/>
                  <a:pt x="3014" y="21869"/>
                </a:cubicBezTo>
                <a:cubicBezTo>
                  <a:pt x="3028" y="21842"/>
                  <a:pt x="3018" y="21809"/>
                  <a:pt x="2991" y="21794"/>
                </a:cubicBezTo>
                <a:cubicBezTo>
                  <a:pt x="2833" y="21707"/>
                  <a:pt x="2678" y="21610"/>
                  <a:pt x="2533" y="21506"/>
                </a:cubicBezTo>
                <a:cubicBezTo>
                  <a:pt x="2471" y="21462"/>
                  <a:pt x="2411" y="21416"/>
                  <a:pt x="2352" y="21369"/>
                </a:cubicBezTo>
                <a:cubicBezTo>
                  <a:pt x="2342" y="21360"/>
                  <a:pt x="2330" y="21356"/>
                  <a:pt x="2317" y="21356"/>
                </a:cubicBezTo>
                <a:close/>
                <a:moveTo>
                  <a:pt x="3675" y="22101"/>
                </a:moveTo>
                <a:cubicBezTo>
                  <a:pt x="3653" y="22101"/>
                  <a:pt x="3631" y="22115"/>
                  <a:pt x="3623" y="22138"/>
                </a:cubicBezTo>
                <a:cubicBezTo>
                  <a:pt x="3613" y="22167"/>
                  <a:pt x="3628" y="22199"/>
                  <a:pt x="3657" y="22209"/>
                </a:cubicBezTo>
                <a:cubicBezTo>
                  <a:pt x="3905" y="22295"/>
                  <a:pt x="4161" y="22360"/>
                  <a:pt x="4420" y="22404"/>
                </a:cubicBezTo>
                <a:cubicBezTo>
                  <a:pt x="4423" y="22405"/>
                  <a:pt x="4425" y="22405"/>
                  <a:pt x="4428" y="22405"/>
                </a:cubicBezTo>
                <a:cubicBezTo>
                  <a:pt x="4455" y="22405"/>
                  <a:pt x="4478" y="22386"/>
                  <a:pt x="4484" y="22359"/>
                </a:cubicBezTo>
                <a:cubicBezTo>
                  <a:pt x="4489" y="22328"/>
                  <a:pt x="4468" y="22299"/>
                  <a:pt x="4438" y="22295"/>
                </a:cubicBezTo>
                <a:cubicBezTo>
                  <a:pt x="4186" y="22251"/>
                  <a:pt x="3936" y="22187"/>
                  <a:pt x="3693" y="22104"/>
                </a:cubicBezTo>
                <a:cubicBezTo>
                  <a:pt x="3687" y="22102"/>
                  <a:pt x="3681" y="22101"/>
                  <a:pt x="3675" y="22101"/>
                </a:cubicBezTo>
                <a:close/>
                <a:moveTo>
                  <a:pt x="5978" y="22297"/>
                </a:moveTo>
                <a:cubicBezTo>
                  <a:pt x="5975" y="22297"/>
                  <a:pt x="5972" y="22298"/>
                  <a:pt x="5969" y="22298"/>
                </a:cubicBezTo>
                <a:cubicBezTo>
                  <a:pt x="5723" y="22340"/>
                  <a:pt x="5471" y="22361"/>
                  <a:pt x="5218" y="22361"/>
                </a:cubicBezTo>
                <a:lnTo>
                  <a:pt x="5203" y="22361"/>
                </a:lnTo>
                <a:cubicBezTo>
                  <a:pt x="5172" y="22361"/>
                  <a:pt x="5147" y="22386"/>
                  <a:pt x="5147" y="22417"/>
                </a:cubicBezTo>
                <a:cubicBezTo>
                  <a:pt x="5147" y="22447"/>
                  <a:pt x="5172" y="22472"/>
                  <a:pt x="5203" y="22472"/>
                </a:cubicBezTo>
                <a:lnTo>
                  <a:pt x="5218" y="22472"/>
                </a:lnTo>
                <a:cubicBezTo>
                  <a:pt x="5476" y="22472"/>
                  <a:pt x="5736" y="22451"/>
                  <a:pt x="5987" y="22407"/>
                </a:cubicBezTo>
                <a:cubicBezTo>
                  <a:pt x="6017" y="22402"/>
                  <a:pt x="6038" y="22373"/>
                  <a:pt x="6033" y="22343"/>
                </a:cubicBezTo>
                <a:cubicBezTo>
                  <a:pt x="6028" y="22316"/>
                  <a:pt x="6004" y="22297"/>
                  <a:pt x="5978" y="2229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 name="Picture 4" descr="Graphical user interface, text&#10;&#10;Description automatically generated">
            <a:extLst>
              <a:ext uri="{FF2B5EF4-FFF2-40B4-BE49-F238E27FC236}">
                <a16:creationId xmlns:a16="http://schemas.microsoft.com/office/drawing/2014/main" id="{BCF581E6-71E3-53AC-2FAC-F1107FD30E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8183" y="4553254"/>
            <a:ext cx="2876751" cy="1498667"/>
          </a:xfrm>
          <a:prstGeom prst="rect">
            <a:avLst/>
          </a:prstGeom>
        </p:spPr>
      </p:pic>
      <p:pic>
        <p:nvPicPr>
          <p:cNvPr id="171" name="Picture 170" descr="A picture containing text, computer, monitor, computer&#10;&#10;Description automatically generated">
            <a:extLst>
              <a:ext uri="{FF2B5EF4-FFF2-40B4-BE49-F238E27FC236}">
                <a16:creationId xmlns:a16="http://schemas.microsoft.com/office/drawing/2014/main" id="{939F6751-4EE2-742C-C350-8738BF0114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1095" y="2620429"/>
            <a:ext cx="2192577" cy="1379811"/>
          </a:xfrm>
          <a:prstGeom prst="rect">
            <a:avLst/>
          </a:prstGeom>
        </p:spPr>
      </p:pic>
      <p:pic>
        <p:nvPicPr>
          <p:cNvPr id="173" name="Picture 172">
            <a:extLst>
              <a:ext uri="{FF2B5EF4-FFF2-40B4-BE49-F238E27FC236}">
                <a16:creationId xmlns:a16="http://schemas.microsoft.com/office/drawing/2014/main" id="{3AF7B25E-D028-4AD6-2ADB-2A23CE8D5F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57761" y="2139891"/>
            <a:ext cx="928720" cy="1533468"/>
          </a:xfrm>
          <a:prstGeom prst="rect">
            <a:avLst/>
          </a:prstGeom>
        </p:spPr>
      </p:pic>
      <p:pic>
        <p:nvPicPr>
          <p:cNvPr id="172" name="Picture 171">
            <a:extLst>
              <a:ext uri="{FF2B5EF4-FFF2-40B4-BE49-F238E27FC236}">
                <a16:creationId xmlns:a16="http://schemas.microsoft.com/office/drawing/2014/main" id="{3D1C4621-F5B6-4C05-B3BD-792FBD8EE814}"/>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74" name="Picture 173">
            <a:extLst>
              <a:ext uri="{FF2B5EF4-FFF2-40B4-BE49-F238E27FC236}">
                <a16:creationId xmlns:a16="http://schemas.microsoft.com/office/drawing/2014/main" id="{D168454A-8639-4A61-9AD6-FF6A9BF553C4}"/>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2109169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Picture 51">
            <a:extLst>
              <a:ext uri="{FF2B5EF4-FFF2-40B4-BE49-F238E27FC236}">
                <a16:creationId xmlns:a16="http://schemas.microsoft.com/office/drawing/2014/main" id="{627FDA5A-4E04-CD95-72A2-4444C9F90933}"/>
              </a:ext>
            </a:extLst>
          </p:cNvPr>
          <p:cNvPicPr>
            <a:picLocks noChangeAspect="1"/>
          </p:cNvPicPr>
          <p:nvPr/>
        </p:nvPicPr>
        <p:blipFill>
          <a:blip r:embed="rId3"/>
          <a:stretch>
            <a:fillRect/>
          </a:stretch>
        </p:blipFill>
        <p:spPr>
          <a:xfrm>
            <a:off x="4568574" y="3208932"/>
            <a:ext cx="3204141" cy="1902714"/>
          </a:xfrm>
          <a:prstGeom prst="rect">
            <a:avLst/>
          </a:prstGeom>
        </p:spPr>
      </p:pic>
      <p:pic>
        <p:nvPicPr>
          <p:cNvPr id="53" name="Picture 52">
            <a:extLst>
              <a:ext uri="{FF2B5EF4-FFF2-40B4-BE49-F238E27FC236}">
                <a16:creationId xmlns:a16="http://schemas.microsoft.com/office/drawing/2014/main" id="{1D2ECEDA-2ED0-3D26-DB31-C2EEF283B454}"/>
              </a:ext>
            </a:extLst>
          </p:cNvPr>
          <p:cNvPicPr>
            <a:picLocks noChangeAspect="1"/>
          </p:cNvPicPr>
          <p:nvPr/>
        </p:nvPicPr>
        <p:blipFill>
          <a:blip r:embed="rId4"/>
          <a:stretch>
            <a:fillRect/>
          </a:stretch>
        </p:blipFill>
        <p:spPr>
          <a:xfrm>
            <a:off x="8189797" y="3194253"/>
            <a:ext cx="3204141" cy="1902714"/>
          </a:xfrm>
          <a:prstGeom prst="rect">
            <a:avLst/>
          </a:prstGeom>
        </p:spPr>
      </p:pic>
      <p:pic>
        <p:nvPicPr>
          <p:cNvPr id="51" name="Picture 50">
            <a:extLst>
              <a:ext uri="{FF2B5EF4-FFF2-40B4-BE49-F238E27FC236}">
                <a16:creationId xmlns:a16="http://schemas.microsoft.com/office/drawing/2014/main" id="{61F92531-9B81-97E5-2149-4E372FF389DD}"/>
              </a:ext>
            </a:extLst>
          </p:cNvPr>
          <p:cNvPicPr>
            <a:picLocks noChangeAspect="1"/>
          </p:cNvPicPr>
          <p:nvPr/>
        </p:nvPicPr>
        <p:blipFill>
          <a:blip r:embed="rId5"/>
          <a:stretch>
            <a:fillRect/>
          </a:stretch>
        </p:blipFill>
        <p:spPr>
          <a:xfrm>
            <a:off x="883753" y="3145892"/>
            <a:ext cx="3204141" cy="1902714"/>
          </a:xfrm>
          <a:prstGeom prst="rect">
            <a:avLst/>
          </a:prstGeom>
        </p:spPr>
      </p:pic>
      <p:grpSp>
        <p:nvGrpSpPr>
          <p:cNvPr id="31" name="Google Shape;1929;p11">
            <a:extLst>
              <a:ext uri="{FF2B5EF4-FFF2-40B4-BE49-F238E27FC236}">
                <a16:creationId xmlns:a16="http://schemas.microsoft.com/office/drawing/2014/main" id="{3758BE0D-0842-D77B-E517-0B3B84E79E7C}"/>
              </a:ext>
            </a:extLst>
          </p:cNvPr>
          <p:cNvGrpSpPr/>
          <p:nvPr/>
        </p:nvGrpSpPr>
        <p:grpSpPr>
          <a:xfrm rot="16200000">
            <a:off x="1048346" y="-1284754"/>
            <a:ext cx="2756644" cy="5129263"/>
            <a:chOff x="7133475" y="-152400"/>
            <a:chExt cx="2090119" cy="3889065"/>
          </a:xfrm>
        </p:grpSpPr>
        <p:sp>
          <p:nvSpPr>
            <p:cNvPr id="32" name="Google Shape;1930;p11">
              <a:extLst>
                <a:ext uri="{FF2B5EF4-FFF2-40B4-BE49-F238E27FC236}">
                  <a16:creationId xmlns:a16="http://schemas.microsoft.com/office/drawing/2014/main" id="{F84A78FC-D403-6FCD-1A22-DC85394A70FD}"/>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13D5AF">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931;p11">
              <a:extLst>
                <a:ext uri="{FF2B5EF4-FFF2-40B4-BE49-F238E27FC236}">
                  <a16:creationId xmlns:a16="http://schemas.microsoft.com/office/drawing/2014/main" id="{53C0740C-19F1-01FF-623C-7A6BF73F37FB}"/>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3412179" y="1564052"/>
            <a:ext cx="4884773" cy="1360541"/>
          </a:xfrm>
        </p:spPr>
        <p:txBody>
          <a:bodyPr/>
          <a:lstStyle/>
          <a:p>
            <a:pPr algn="ctr"/>
            <a:r>
              <a:rPr lang="en-GB" dirty="0"/>
              <a:t>You may have thought of…</a:t>
            </a:r>
          </a:p>
        </p:txBody>
      </p:sp>
      <p:sp>
        <p:nvSpPr>
          <p:cNvPr id="7" name="TextBox 6">
            <a:extLst>
              <a:ext uri="{FF2B5EF4-FFF2-40B4-BE49-F238E27FC236}">
                <a16:creationId xmlns:a16="http://schemas.microsoft.com/office/drawing/2014/main" id="{946065DB-8B7A-3C60-0A65-DD865A78BDD9}"/>
              </a:ext>
            </a:extLst>
          </p:cNvPr>
          <p:cNvSpPr txBox="1"/>
          <p:nvPr/>
        </p:nvSpPr>
        <p:spPr>
          <a:xfrm>
            <a:off x="1142146" y="3523603"/>
            <a:ext cx="2459159"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Gaming </a:t>
            </a:r>
          </a:p>
          <a:p>
            <a:pPr algn="ctr"/>
            <a:r>
              <a:rPr lang="en-GB" sz="2400" dirty="0">
                <a:latin typeface="Arial" panose="020B0604020202020204" pitchFamily="34" charset="0"/>
                <a:cs typeface="Arial" panose="020B0604020202020204" pitchFamily="34" charset="0"/>
              </a:rPr>
              <a:t>(e.g. Roblox)</a:t>
            </a:r>
          </a:p>
        </p:txBody>
      </p:sp>
      <p:sp>
        <p:nvSpPr>
          <p:cNvPr id="8" name="TextBox 7">
            <a:extLst>
              <a:ext uri="{FF2B5EF4-FFF2-40B4-BE49-F238E27FC236}">
                <a16:creationId xmlns:a16="http://schemas.microsoft.com/office/drawing/2014/main" id="{0DFE00E3-403F-FA08-2A77-722084E5218D}"/>
              </a:ext>
            </a:extLst>
          </p:cNvPr>
          <p:cNvSpPr txBox="1"/>
          <p:nvPr/>
        </p:nvSpPr>
        <p:spPr>
          <a:xfrm>
            <a:off x="5125978" y="3523603"/>
            <a:ext cx="2025734"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Streaming (e.g. Twitch)</a:t>
            </a:r>
          </a:p>
        </p:txBody>
      </p:sp>
      <p:sp>
        <p:nvSpPr>
          <p:cNvPr id="9" name="TextBox 8">
            <a:extLst>
              <a:ext uri="{FF2B5EF4-FFF2-40B4-BE49-F238E27FC236}">
                <a16:creationId xmlns:a16="http://schemas.microsoft.com/office/drawing/2014/main" id="{C1351A72-8AB1-FF94-A12B-0AFE1AF682F6}"/>
              </a:ext>
            </a:extLst>
          </p:cNvPr>
          <p:cNvSpPr txBox="1"/>
          <p:nvPr/>
        </p:nvSpPr>
        <p:spPr>
          <a:xfrm>
            <a:off x="8319233" y="3441307"/>
            <a:ext cx="2769361" cy="1200329"/>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Social media</a:t>
            </a:r>
          </a:p>
          <a:p>
            <a:pPr algn="ctr"/>
            <a:r>
              <a:rPr lang="en-GB" sz="2400" dirty="0">
                <a:latin typeface="Arial" panose="020B0604020202020204" pitchFamily="34" charset="0"/>
                <a:cs typeface="Arial" panose="020B0604020202020204" pitchFamily="34" charset="0"/>
              </a:rPr>
              <a:t>(e.g. Instagram, TikTok)</a:t>
            </a:r>
          </a:p>
        </p:txBody>
      </p:sp>
      <p:sp>
        <p:nvSpPr>
          <p:cNvPr id="47" name="Google Shape;1252;p48">
            <a:extLst>
              <a:ext uri="{FF2B5EF4-FFF2-40B4-BE49-F238E27FC236}">
                <a16:creationId xmlns:a16="http://schemas.microsoft.com/office/drawing/2014/main" id="{F4024BB3-DDD5-32AA-7A6E-7A915997C039}"/>
              </a:ext>
            </a:extLst>
          </p:cNvPr>
          <p:cNvSpPr/>
          <p:nvPr/>
        </p:nvSpPr>
        <p:spPr>
          <a:xfrm rot="3114533">
            <a:off x="9973379" y="4889174"/>
            <a:ext cx="1831519" cy="2869673"/>
          </a:xfrm>
          <a:custGeom>
            <a:avLst/>
            <a:gdLst/>
            <a:ahLst/>
            <a:cxnLst/>
            <a:rect l="l" t="t" r="r" b="b"/>
            <a:pathLst>
              <a:path w="14343" h="22473" extrusionOk="0">
                <a:moveTo>
                  <a:pt x="14283" y="0"/>
                </a:moveTo>
                <a:cubicBezTo>
                  <a:pt x="14278" y="0"/>
                  <a:pt x="14274" y="1"/>
                  <a:pt x="14269" y="2"/>
                </a:cubicBezTo>
                <a:cubicBezTo>
                  <a:pt x="14076" y="49"/>
                  <a:pt x="13869" y="90"/>
                  <a:pt x="13618" y="128"/>
                </a:cubicBezTo>
                <a:cubicBezTo>
                  <a:pt x="13588" y="133"/>
                  <a:pt x="13567" y="161"/>
                  <a:pt x="13572" y="192"/>
                </a:cubicBezTo>
                <a:cubicBezTo>
                  <a:pt x="13576" y="219"/>
                  <a:pt x="13599" y="239"/>
                  <a:pt x="13626" y="239"/>
                </a:cubicBezTo>
                <a:cubicBezTo>
                  <a:pt x="13629" y="239"/>
                  <a:pt x="13632" y="238"/>
                  <a:pt x="13635" y="238"/>
                </a:cubicBezTo>
                <a:cubicBezTo>
                  <a:pt x="13889" y="199"/>
                  <a:pt x="14098" y="158"/>
                  <a:pt x="14295" y="110"/>
                </a:cubicBezTo>
                <a:cubicBezTo>
                  <a:pt x="14325" y="102"/>
                  <a:pt x="14343" y="73"/>
                  <a:pt x="14336" y="43"/>
                </a:cubicBezTo>
                <a:cubicBezTo>
                  <a:pt x="14330" y="17"/>
                  <a:pt x="14308" y="0"/>
                  <a:pt x="14283" y="0"/>
                </a:cubicBezTo>
                <a:close/>
                <a:moveTo>
                  <a:pt x="12856" y="233"/>
                </a:moveTo>
                <a:cubicBezTo>
                  <a:pt x="12853" y="233"/>
                  <a:pt x="12851" y="233"/>
                  <a:pt x="12848" y="234"/>
                </a:cubicBezTo>
                <a:cubicBezTo>
                  <a:pt x="12559" y="272"/>
                  <a:pt x="12317" y="308"/>
                  <a:pt x="12076" y="353"/>
                </a:cubicBezTo>
                <a:cubicBezTo>
                  <a:pt x="12046" y="360"/>
                  <a:pt x="12026" y="389"/>
                  <a:pt x="12032" y="419"/>
                </a:cubicBezTo>
                <a:cubicBezTo>
                  <a:pt x="12036" y="445"/>
                  <a:pt x="12060" y="464"/>
                  <a:pt x="12087" y="464"/>
                </a:cubicBezTo>
                <a:cubicBezTo>
                  <a:pt x="12090" y="464"/>
                  <a:pt x="12093" y="464"/>
                  <a:pt x="12096" y="462"/>
                </a:cubicBezTo>
                <a:cubicBezTo>
                  <a:pt x="12336" y="418"/>
                  <a:pt x="12576" y="382"/>
                  <a:pt x="12862" y="345"/>
                </a:cubicBezTo>
                <a:cubicBezTo>
                  <a:pt x="12893" y="341"/>
                  <a:pt x="12915" y="313"/>
                  <a:pt x="12910" y="282"/>
                </a:cubicBezTo>
                <a:cubicBezTo>
                  <a:pt x="12906" y="254"/>
                  <a:pt x="12883" y="233"/>
                  <a:pt x="12856" y="233"/>
                </a:cubicBezTo>
                <a:close/>
                <a:moveTo>
                  <a:pt x="11334" y="548"/>
                </a:moveTo>
                <a:cubicBezTo>
                  <a:pt x="11328" y="548"/>
                  <a:pt x="11321" y="549"/>
                  <a:pt x="11315" y="551"/>
                </a:cubicBezTo>
                <a:cubicBezTo>
                  <a:pt x="11092" y="628"/>
                  <a:pt x="10892" y="718"/>
                  <a:pt x="10705" y="827"/>
                </a:cubicBezTo>
                <a:cubicBezTo>
                  <a:pt x="10670" y="846"/>
                  <a:pt x="10636" y="867"/>
                  <a:pt x="10603" y="888"/>
                </a:cubicBezTo>
                <a:cubicBezTo>
                  <a:pt x="10576" y="905"/>
                  <a:pt x="10569" y="939"/>
                  <a:pt x="10585" y="965"/>
                </a:cubicBezTo>
                <a:cubicBezTo>
                  <a:pt x="10595" y="982"/>
                  <a:pt x="10614" y="991"/>
                  <a:pt x="10632" y="991"/>
                </a:cubicBezTo>
                <a:cubicBezTo>
                  <a:pt x="10642" y="991"/>
                  <a:pt x="10653" y="988"/>
                  <a:pt x="10662" y="983"/>
                </a:cubicBezTo>
                <a:cubicBezTo>
                  <a:pt x="10695" y="962"/>
                  <a:pt x="10728" y="942"/>
                  <a:pt x="10761" y="923"/>
                </a:cubicBezTo>
                <a:cubicBezTo>
                  <a:pt x="10941" y="818"/>
                  <a:pt x="11136" y="731"/>
                  <a:pt x="11352" y="656"/>
                </a:cubicBezTo>
                <a:cubicBezTo>
                  <a:pt x="11382" y="646"/>
                  <a:pt x="11397" y="614"/>
                  <a:pt x="11386" y="585"/>
                </a:cubicBezTo>
                <a:cubicBezTo>
                  <a:pt x="11378" y="563"/>
                  <a:pt x="11357" y="548"/>
                  <a:pt x="11334" y="548"/>
                </a:cubicBezTo>
                <a:close/>
                <a:moveTo>
                  <a:pt x="10028" y="1368"/>
                </a:moveTo>
                <a:cubicBezTo>
                  <a:pt x="10013" y="1368"/>
                  <a:pt x="9999" y="1373"/>
                  <a:pt x="9989" y="1384"/>
                </a:cubicBezTo>
                <a:cubicBezTo>
                  <a:pt x="9813" y="1561"/>
                  <a:pt x="9645" y="1765"/>
                  <a:pt x="9486" y="1990"/>
                </a:cubicBezTo>
                <a:cubicBezTo>
                  <a:pt x="9469" y="2016"/>
                  <a:pt x="9476" y="2050"/>
                  <a:pt x="9500" y="2068"/>
                </a:cubicBezTo>
                <a:cubicBezTo>
                  <a:pt x="9510" y="2074"/>
                  <a:pt x="9522" y="2078"/>
                  <a:pt x="9532" y="2078"/>
                </a:cubicBezTo>
                <a:cubicBezTo>
                  <a:pt x="9550" y="2078"/>
                  <a:pt x="9567" y="2069"/>
                  <a:pt x="9578" y="2054"/>
                </a:cubicBezTo>
                <a:cubicBezTo>
                  <a:pt x="9732" y="1833"/>
                  <a:pt x="9897" y="1634"/>
                  <a:pt x="10068" y="1462"/>
                </a:cubicBezTo>
                <a:cubicBezTo>
                  <a:pt x="10089" y="1441"/>
                  <a:pt x="10089" y="1406"/>
                  <a:pt x="10068" y="1384"/>
                </a:cubicBezTo>
                <a:cubicBezTo>
                  <a:pt x="10056" y="1373"/>
                  <a:pt x="10042" y="1368"/>
                  <a:pt x="10028" y="1368"/>
                </a:cubicBezTo>
                <a:close/>
                <a:moveTo>
                  <a:pt x="9128" y="2632"/>
                </a:moveTo>
                <a:cubicBezTo>
                  <a:pt x="9109" y="2632"/>
                  <a:pt x="9090" y="2643"/>
                  <a:pt x="9079" y="2661"/>
                </a:cubicBezTo>
                <a:cubicBezTo>
                  <a:pt x="9048" y="2720"/>
                  <a:pt x="9019" y="2778"/>
                  <a:pt x="8989" y="2838"/>
                </a:cubicBezTo>
                <a:cubicBezTo>
                  <a:pt x="8905" y="3006"/>
                  <a:pt x="8823" y="3184"/>
                  <a:pt x="8745" y="3368"/>
                </a:cubicBezTo>
                <a:cubicBezTo>
                  <a:pt x="8733" y="3396"/>
                  <a:pt x="8746" y="3429"/>
                  <a:pt x="8774" y="3441"/>
                </a:cubicBezTo>
                <a:cubicBezTo>
                  <a:pt x="8781" y="3444"/>
                  <a:pt x="8789" y="3445"/>
                  <a:pt x="8796" y="3445"/>
                </a:cubicBezTo>
                <a:cubicBezTo>
                  <a:pt x="8818" y="3445"/>
                  <a:pt x="8838" y="3433"/>
                  <a:pt x="8847" y="3412"/>
                </a:cubicBezTo>
                <a:cubicBezTo>
                  <a:pt x="8925" y="3230"/>
                  <a:pt x="9006" y="3054"/>
                  <a:pt x="9088" y="2887"/>
                </a:cubicBezTo>
                <a:cubicBezTo>
                  <a:pt x="9117" y="2830"/>
                  <a:pt x="9147" y="2771"/>
                  <a:pt x="9178" y="2713"/>
                </a:cubicBezTo>
                <a:cubicBezTo>
                  <a:pt x="9193" y="2686"/>
                  <a:pt x="9182" y="2652"/>
                  <a:pt x="9154" y="2639"/>
                </a:cubicBezTo>
                <a:cubicBezTo>
                  <a:pt x="9146" y="2634"/>
                  <a:pt x="9137" y="2632"/>
                  <a:pt x="9128" y="2632"/>
                </a:cubicBezTo>
                <a:close/>
                <a:moveTo>
                  <a:pt x="8515" y="4060"/>
                </a:moveTo>
                <a:cubicBezTo>
                  <a:pt x="8491" y="4060"/>
                  <a:pt x="8470" y="4074"/>
                  <a:pt x="8462" y="4097"/>
                </a:cubicBezTo>
                <a:cubicBezTo>
                  <a:pt x="8381" y="4324"/>
                  <a:pt x="8301" y="4567"/>
                  <a:pt x="8216" y="4838"/>
                </a:cubicBezTo>
                <a:cubicBezTo>
                  <a:pt x="8208" y="4867"/>
                  <a:pt x="8224" y="4898"/>
                  <a:pt x="8254" y="4908"/>
                </a:cubicBezTo>
                <a:cubicBezTo>
                  <a:pt x="8259" y="4909"/>
                  <a:pt x="8264" y="4910"/>
                  <a:pt x="8270" y="4910"/>
                </a:cubicBezTo>
                <a:cubicBezTo>
                  <a:pt x="8293" y="4910"/>
                  <a:pt x="8316" y="4895"/>
                  <a:pt x="8322" y="4870"/>
                </a:cubicBezTo>
                <a:cubicBezTo>
                  <a:pt x="8406" y="4601"/>
                  <a:pt x="8486" y="4360"/>
                  <a:pt x="8567" y="4134"/>
                </a:cubicBezTo>
                <a:cubicBezTo>
                  <a:pt x="8576" y="4105"/>
                  <a:pt x="8561" y="4073"/>
                  <a:pt x="8533" y="4063"/>
                </a:cubicBezTo>
                <a:cubicBezTo>
                  <a:pt x="8527" y="4061"/>
                  <a:pt x="8521" y="4060"/>
                  <a:pt x="8515" y="4060"/>
                </a:cubicBezTo>
                <a:close/>
                <a:moveTo>
                  <a:pt x="8048" y="5545"/>
                </a:moveTo>
                <a:cubicBezTo>
                  <a:pt x="8023" y="5545"/>
                  <a:pt x="8001" y="5561"/>
                  <a:pt x="7994" y="5585"/>
                </a:cubicBezTo>
                <a:cubicBezTo>
                  <a:pt x="7956" y="5718"/>
                  <a:pt x="7918" y="5852"/>
                  <a:pt x="7880" y="5985"/>
                </a:cubicBezTo>
                <a:lnTo>
                  <a:pt x="7780" y="6333"/>
                </a:lnTo>
                <a:cubicBezTo>
                  <a:pt x="7772" y="6363"/>
                  <a:pt x="7789" y="6394"/>
                  <a:pt x="7819" y="6402"/>
                </a:cubicBezTo>
                <a:cubicBezTo>
                  <a:pt x="7823" y="6403"/>
                  <a:pt x="7829" y="6404"/>
                  <a:pt x="7834" y="6404"/>
                </a:cubicBezTo>
                <a:cubicBezTo>
                  <a:pt x="7858" y="6404"/>
                  <a:pt x="7880" y="6388"/>
                  <a:pt x="7887" y="6364"/>
                </a:cubicBezTo>
                <a:lnTo>
                  <a:pt x="7987" y="6016"/>
                </a:lnTo>
                <a:cubicBezTo>
                  <a:pt x="8025" y="5883"/>
                  <a:pt x="8062" y="5749"/>
                  <a:pt x="8101" y="5616"/>
                </a:cubicBezTo>
                <a:cubicBezTo>
                  <a:pt x="8109" y="5586"/>
                  <a:pt x="8092" y="5556"/>
                  <a:pt x="8064" y="5547"/>
                </a:cubicBezTo>
                <a:cubicBezTo>
                  <a:pt x="8058" y="5546"/>
                  <a:pt x="8053" y="5545"/>
                  <a:pt x="8048" y="5545"/>
                </a:cubicBezTo>
                <a:close/>
                <a:moveTo>
                  <a:pt x="7613" y="7039"/>
                </a:moveTo>
                <a:cubicBezTo>
                  <a:pt x="7589" y="7039"/>
                  <a:pt x="7567" y="7055"/>
                  <a:pt x="7559" y="7078"/>
                </a:cubicBezTo>
                <a:cubicBezTo>
                  <a:pt x="7522" y="7201"/>
                  <a:pt x="7482" y="7324"/>
                  <a:pt x="7443" y="7446"/>
                </a:cubicBezTo>
                <a:cubicBezTo>
                  <a:pt x="7402" y="7570"/>
                  <a:pt x="7361" y="7693"/>
                  <a:pt x="7317" y="7815"/>
                </a:cubicBezTo>
                <a:cubicBezTo>
                  <a:pt x="7306" y="7844"/>
                  <a:pt x="7321" y="7876"/>
                  <a:pt x="7350" y="7886"/>
                </a:cubicBezTo>
                <a:cubicBezTo>
                  <a:pt x="7356" y="7888"/>
                  <a:pt x="7363" y="7889"/>
                  <a:pt x="7369" y="7889"/>
                </a:cubicBezTo>
                <a:cubicBezTo>
                  <a:pt x="7392" y="7889"/>
                  <a:pt x="7413" y="7875"/>
                  <a:pt x="7421" y="7853"/>
                </a:cubicBezTo>
                <a:cubicBezTo>
                  <a:pt x="7465" y="7729"/>
                  <a:pt x="7508" y="7605"/>
                  <a:pt x="7549" y="7481"/>
                </a:cubicBezTo>
                <a:cubicBezTo>
                  <a:pt x="7589" y="7358"/>
                  <a:pt x="7628" y="7234"/>
                  <a:pt x="7666" y="7111"/>
                </a:cubicBezTo>
                <a:cubicBezTo>
                  <a:pt x="7675" y="7082"/>
                  <a:pt x="7659" y="7051"/>
                  <a:pt x="7630" y="7042"/>
                </a:cubicBezTo>
                <a:cubicBezTo>
                  <a:pt x="7624" y="7040"/>
                  <a:pt x="7618" y="7039"/>
                  <a:pt x="7613" y="7039"/>
                </a:cubicBezTo>
                <a:close/>
                <a:moveTo>
                  <a:pt x="7086" y="8503"/>
                </a:moveTo>
                <a:cubicBezTo>
                  <a:pt x="7065" y="8503"/>
                  <a:pt x="7045" y="8516"/>
                  <a:pt x="7036" y="8537"/>
                </a:cubicBezTo>
                <a:cubicBezTo>
                  <a:pt x="6931" y="8783"/>
                  <a:pt x="6820" y="9018"/>
                  <a:pt x="6706" y="9237"/>
                </a:cubicBezTo>
                <a:cubicBezTo>
                  <a:pt x="6692" y="9265"/>
                  <a:pt x="6703" y="9298"/>
                  <a:pt x="6729" y="9312"/>
                </a:cubicBezTo>
                <a:cubicBezTo>
                  <a:pt x="6738" y="9316"/>
                  <a:pt x="6746" y="9319"/>
                  <a:pt x="6755" y="9319"/>
                </a:cubicBezTo>
                <a:cubicBezTo>
                  <a:pt x="6775" y="9319"/>
                  <a:pt x="6794" y="9308"/>
                  <a:pt x="6804" y="9289"/>
                </a:cubicBezTo>
                <a:cubicBezTo>
                  <a:pt x="6919" y="9067"/>
                  <a:pt x="7032" y="8829"/>
                  <a:pt x="7138" y="8580"/>
                </a:cubicBezTo>
                <a:cubicBezTo>
                  <a:pt x="7150" y="8553"/>
                  <a:pt x="7136" y="8519"/>
                  <a:pt x="7108" y="8508"/>
                </a:cubicBezTo>
                <a:cubicBezTo>
                  <a:pt x="7101" y="8505"/>
                  <a:pt x="7094" y="8503"/>
                  <a:pt x="7086" y="8503"/>
                </a:cubicBezTo>
                <a:close/>
                <a:moveTo>
                  <a:pt x="1625" y="9185"/>
                </a:moveTo>
                <a:cubicBezTo>
                  <a:pt x="1347" y="9191"/>
                  <a:pt x="1086" y="9249"/>
                  <a:pt x="847" y="9356"/>
                </a:cubicBezTo>
                <a:cubicBezTo>
                  <a:pt x="820" y="9369"/>
                  <a:pt x="808" y="9401"/>
                  <a:pt x="820" y="9430"/>
                </a:cubicBezTo>
                <a:cubicBezTo>
                  <a:pt x="829" y="9450"/>
                  <a:pt x="849" y="9462"/>
                  <a:pt x="871" y="9462"/>
                </a:cubicBezTo>
                <a:cubicBezTo>
                  <a:pt x="878" y="9462"/>
                  <a:pt x="886" y="9461"/>
                  <a:pt x="893" y="9457"/>
                </a:cubicBezTo>
                <a:cubicBezTo>
                  <a:pt x="1118" y="9356"/>
                  <a:pt x="1364" y="9303"/>
                  <a:pt x="1627" y="9296"/>
                </a:cubicBezTo>
                <a:cubicBezTo>
                  <a:pt x="1658" y="9296"/>
                  <a:pt x="1682" y="9270"/>
                  <a:pt x="1682" y="9239"/>
                </a:cubicBezTo>
                <a:cubicBezTo>
                  <a:pt x="1681" y="9210"/>
                  <a:pt x="1656" y="9185"/>
                  <a:pt x="1626" y="9185"/>
                </a:cubicBezTo>
                <a:close/>
                <a:moveTo>
                  <a:pt x="2391" y="9302"/>
                </a:moveTo>
                <a:cubicBezTo>
                  <a:pt x="2368" y="9302"/>
                  <a:pt x="2346" y="9317"/>
                  <a:pt x="2339" y="9341"/>
                </a:cubicBezTo>
                <a:cubicBezTo>
                  <a:pt x="2329" y="9370"/>
                  <a:pt x="2345" y="9401"/>
                  <a:pt x="2374" y="9410"/>
                </a:cubicBezTo>
                <a:cubicBezTo>
                  <a:pt x="2620" y="9493"/>
                  <a:pt x="2844" y="9612"/>
                  <a:pt x="3042" y="9766"/>
                </a:cubicBezTo>
                <a:cubicBezTo>
                  <a:pt x="3051" y="9774"/>
                  <a:pt x="3063" y="9778"/>
                  <a:pt x="3076" y="9778"/>
                </a:cubicBezTo>
                <a:cubicBezTo>
                  <a:pt x="3092" y="9778"/>
                  <a:pt x="3108" y="9770"/>
                  <a:pt x="3120" y="9757"/>
                </a:cubicBezTo>
                <a:cubicBezTo>
                  <a:pt x="3138" y="9732"/>
                  <a:pt x="3133" y="9697"/>
                  <a:pt x="3109" y="9679"/>
                </a:cubicBezTo>
                <a:cubicBezTo>
                  <a:pt x="2902" y="9516"/>
                  <a:pt x="2667" y="9391"/>
                  <a:pt x="2409" y="9306"/>
                </a:cubicBezTo>
                <a:cubicBezTo>
                  <a:pt x="2403" y="9303"/>
                  <a:pt x="2397" y="9302"/>
                  <a:pt x="2391" y="9302"/>
                </a:cubicBezTo>
                <a:close/>
                <a:moveTo>
                  <a:pt x="6364" y="9879"/>
                </a:moveTo>
                <a:cubicBezTo>
                  <a:pt x="6346" y="9879"/>
                  <a:pt x="6328" y="9888"/>
                  <a:pt x="6317" y="9905"/>
                </a:cubicBezTo>
                <a:cubicBezTo>
                  <a:pt x="6173" y="10126"/>
                  <a:pt x="6019" y="10334"/>
                  <a:pt x="5859" y="10525"/>
                </a:cubicBezTo>
                <a:cubicBezTo>
                  <a:pt x="5838" y="10548"/>
                  <a:pt x="5841" y="10583"/>
                  <a:pt x="5865" y="10603"/>
                </a:cubicBezTo>
                <a:cubicBezTo>
                  <a:pt x="5876" y="10612"/>
                  <a:pt x="5889" y="10617"/>
                  <a:pt x="5901" y="10617"/>
                </a:cubicBezTo>
                <a:cubicBezTo>
                  <a:pt x="5917" y="10617"/>
                  <a:pt x="5932" y="10609"/>
                  <a:pt x="5944" y="10596"/>
                </a:cubicBezTo>
                <a:cubicBezTo>
                  <a:pt x="6106" y="10403"/>
                  <a:pt x="6263" y="10190"/>
                  <a:pt x="6410" y="9965"/>
                </a:cubicBezTo>
                <a:cubicBezTo>
                  <a:pt x="6427" y="9939"/>
                  <a:pt x="6419" y="9905"/>
                  <a:pt x="6394" y="9888"/>
                </a:cubicBezTo>
                <a:cubicBezTo>
                  <a:pt x="6384" y="9882"/>
                  <a:pt x="6374" y="9879"/>
                  <a:pt x="6364" y="9879"/>
                </a:cubicBezTo>
                <a:close/>
                <a:moveTo>
                  <a:pt x="263" y="9824"/>
                </a:moveTo>
                <a:cubicBezTo>
                  <a:pt x="246" y="9824"/>
                  <a:pt x="229" y="9832"/>
                  <a:pt x="218" y="9846"/>
                </a:cubicBezTo>
                <a:cubicBezTo>
                  <a:pt x="81" y="10030"/>
                  <a:pt x="5" y="10234"/>
                  <a:pt x="0" y="10435"/>
                </a:cubicBezTo>
                <a:lnTo>
                  <a:pt x="0" y="10458"/>
                </a:lnTo>
                <a:cubicBezTo>
                  <a:pt x="0" y="10512"/>
                  <a:pt x="4" y="10565"/>
                  <a:pt x="14" y="10620"/>
                </a:cubicBezTo>
                <a:cubicBezTo>
                  <a:pt x="18" y="10646"/>
                  <a:pt x="42" y="10666"/>
                  <a:pt x="68" y="10666"/>
                </a:cubicBezTo>
                <a:cubicBezTo>
                  <a:pt x="72" y="10666"/>
                  <a:pt x="75" y="10666"/>
                  <a:pt x="78" y="10665"/>
                </a:cubicBezTo>
                <a:cubicBezTo>
                  <a:pt x="108" y="10659"/>
                  <a:pt x="128" y="10630"/>
                  <a:pt x="123" y="10600"/>
                </a:cubicBezTo>
                <a:cubicBezTo>
                  <a:pt x="116" y="10553"/>
                  <a:pt x="111" y="10505"/>
                  <a:pt x="111" y="10458"/>
                </a:cubicBezTo>
                <a:lnTo>
                  <a:pt x="111" y="10438"/>
                </a:lnTo>
                <a:cubicBezTo>
                  <a:pt x="116" y="10260"/>
                  <a:pt x="184" y="10078"/>
                  <a:pt x="308" y="9913"/>
                </a:cubicBezTo>
                <a:cubicBezTo>
                  <a:pt x="326" y="9888"/>
                  <a:pt x="321" y="9853"/>
                  <a:pt x="296" y="9835"/>
                </a:cubicBezTo>
                <a:cubicBezTo>
                  <a:pt x="286" y="9827"/>
                  <a:pt x="275" y="9824"/>
                  <a:pt x="263" y="9824"/>
                </a:cubicBezTo>
                <a:close/>
                <a:moveTo>
                  <a:pt x="3603" y="10234"/>
                </a:moveTo>
                <a:cubicBezTo>
                  <a:pt x="3592" y="10234"/>
                  <a:pt x="3581" y="10237"/>
                  <a:pt x="3571" y="10244"/>
                </a:cubicBezTo>
                <a:cubicBezTo>
                  <a:pt x="3547" y="10261"/>
                  <a:pt x="3540" y="10295"/>
                  <a:pt x="3558" y="10321"/>
                </a:cubicBezTo>
                <a:cubicBezTo>
                  <a:pt x="3697" y="10525"/>
                  <a:pt x="3813" y="10753"/>
                  <a:pt x="3900" y="11001"/>
                </a:cubicBezTo>
                <a:cubicBezTo>
                  <a:pt x="3908" y="11024"/>
                  <a:pt x="3929" y="11037"/>
                  <a:pt x="3953" y="11037"/>
                </a:cubicBezTo>
                <a:cubicBezTo>
                  <a:pt x="3959" y="11037"/>
                  <a:pt x="3965" y="11037"/>
                  <a:pt x="3971" y="11034"/>
                </a:cubicBezTo>
                <a:cubicBezTo>
                  <a:pt x="4000" y="11025"/>
                  <a:pt x="4015" y="10993"/>
                  <a:pt x="4005" y="10964"/>
                </a:cubicBezTo>
                <a:cubicBezTo>
                  <a:pt x="3914" y="10707"/>
                  <a:pt x="3795" y="10470"/>
                  <a:pt x="3649" y="10258"/>
                </a:cubicBezTo>
                <a:cubicBezTo>
                  <a:pt x="3638" y="10242"/>
                  <a:pt x="3621" y="10234"/>
                  <a:pt x="3603" y="10234"/>
                </a:cubicBezTo>
                <a:close/>
                <a:moveTo>
                  <a:pt x="5361" y="11064"/>
                </a:moveTo>
                <a:cubicBezTo>
                  <a:pt x="5348" y="11064"/>
                  <a:pt x="5334" y="11069"/>
                  <a:pt x="5323" y="11078"/>
                </a:cubicBezTo>
                <a:cubicBezTo>
                  <a:pt x="5181" y="11205"/>
                  <a:pt x="5032" y="11325"/>
                  <a:pt x="4879" y="11432"/>
                </a:cubicBezTo>
                <a:cubicBezTo>
                  <a:pt x="4824" y="11470"/>
                  <a:pt x="4768" y="11506"/>
                  <a:pt x="4711" y="11542"/>
                </a:cubicBezTo>
                <a:cubicBezTo>
                  <a:pt x="4686" y="11558"/>
                  <a:pt x="4677" y="11592"/>
                  <a:pt x="4694" y="11618"/>
                </a:cubicBezTo>
                <a:cubicBezTo>
                  <a:pt x="4705" y="11635"/>
                  <a:pt x="4723" y="11644"/>
                  <a:pt x="4741" y="11644"/>
                </a:cubicBezTo>
                <a:cubicBezTo>
                  <a:pt x="4751" y="11644"/>
                  <a:pt x="4761" y="11641"/>
                  <a:pt x="4770" y="11636"/>
                </a:cubicBezTo>
                <a:cubicBezTo>
                  <a:pt x="4829" y="11599"/>
                  <a:pt x="4886" y="11562"/>
                  <a:pt x="4942" y="11522"/>
                </a:cubicBezTo>
                <a:cubicBezTo>
                  <a:pt x="5099" y="11413"/>
                  <a:pt x="5252" y="11292"/>
                  <a:pt x="5398" y="11161"/>
                </a:cubicBezTo>
                <a:cubicBezTo>
                  <a:pt x="5421" y="11141"/>
                  <a:pt x="5423" y="11106"/>
                  <a:pt x="5402" y="11082"/>
                </a:cubicBezTo>
                <a:cubicBezTo>
                  <a:pt x="5392" y="11070"/>
                  <a:pt x="5376" y="11064"/>
                  <a:pt x="5361" y="11064"/>
                </a:cubicBezTo>
                <a:close/>
                <a:moveTo>
                  <a:pt x="433" y="11231"/>
                </a:moveTo>
                <a:cubicBezTo>
                  <a:pt x="420" y="11231"/>
                  <a:pt x="406" y="11235"/>
                  <a:pt x="395" y="11245"/>
                </a:cubicBezTo>
                <a:cubicBezTo>
                  <a:pt x="373" y="11265"/>
                  <a:pt x="371" y="11300"/>
                  <a:pt x="391" y="11324"/>
                </a:cubicBezTo>
                <a:lnTo>
                  <a:pt x="419" y="11354"/>
                </a:lnTo>
                <a:cubicBezTo>
                  <a:pt x="590" y="11536"/>
                  <a:pt x="786" y="11694"/>
                  <a:pt x="1005" y="11824"/>
                </a:cubicBezTo>
                <a:cubicBezTo>
                  <a:pt x="1014" y="11829"/>
                  <a:pt x="1025" y="11831"/>
                  <a:pt x="1034" y="11831"/>
                </a:cubicBezTo>
                <a:cubicBezTo>
                  <a:pt x="1052" y="11831"/>
                  <a:pt x="1072" y="11822"/>
                  <a:pt x="1081" y="11804"/>
                </a:cubicBezTo>
                <a:cubicBezTo>
                  <a:pt x="1097" y="11778"/>
                  <a:pt x="1089" y="11744"/>
                  <a:pt x="1062" y="11728"/>
                </a:cubicBezTo>
                <a:cubicBezTo>
                  <a:pt x="853" y="11604"/>
                  <a:pt x="664" y="11453"/>
                  <a:pt x="500" y="11278"/>
                </a:cubicBezTo>
                <a:lnTo>
                  <a:pt x="474" y="11249"/>
                </a:lnTo>
                <a:cubicBezTo>
                  <a:pt x="464" y="11237"/>
                  <a:pt x="448" y="11231"/>
                  <a:pt x="433" y="11231"/>
                </a:cubicBezTo>
                <a:close/>
                <a:moveTo>
                  <a:pt x="1750" y="12018"/>
                </a:moveTo>
                <a:cubicBezTo>
                  <a:pt x="1725" y="12018"/>
                  <a:pt x="1703" y="12035"/>
                  <a:pt x="1695" y="12060"/>
                </a:cubicBezTo>
                <a:cubicBezTo>
                  <a:pt x="1688" y="12090"/>
                  <a:pt x="1706" y="12120"/>
                  <a:pt x="1735" y="12128"/>
                </a:cubicBezTo>
                <a:cubicBezTo>
                  <a:pt x="1983" y="12194"/>
                  <a:pt x="2246" y="12233"/>
                  <a:pt x="2516" y="12242"/>
                </a:cubicBezTo>
                <a:lnTo>
                  <a:pt x="2518" y="12242"/>
                </a:lnTo>
                <a:cubicBezTo>
                  <a:pt x="2548" y="12242"/>
                  <a:pt x="2573" y="12219"/>
                  <a:pt x="2574" y="12189"/>
                </a:cubicBezTo>
                <a:cubicBezTo>
                  <a:pt x="2575" y="12158"/>
                  <a:pt x="2550" y="12132"/>
                  <a:pt x="2520" y="12131"/>
                </a:cubicBezTo>
                <a:cubicBezTo>
                  <a:pt x="2258" y="12123"/>
                  <a:pt x="2004" y="12085"/>
                  <a:pt x="1764" y="12020"/>
                </a:cubicBezTo>
                <a:cubicBezTo>
                  <a:pt x="1759" y="12019"/>
                  <a:pt x="1754" y="12018"/>
                  <a:pt x="1750" y="12018"/>
                </a:cubicBezTo>
                <a:close/>
                <a:moveTo>
                  <a:pt x="4128" y="11684"/>
                </a:moveTo>
                <a:cubicBezTo>
                  <a:pt x="4125" y="11684"/>
                  <a:pt x="4122" y="11684"/>
                  <a:pt x="4119" y="11685"/>
                </a:cubicBezTo>
                <a:cubicBezTo>
                  <a:pt x="4090" y="11688"/>
                  <a:pt x="4067" y="11716"/>
                  <a:pt x="4071" y="11746"/>
                </a:cubicBezTo>
                <a:cubicBezTo>
                  <a:pt x="4077" y="11795"/>
                  <a:pt x="4081" y="11843"/>
                  <a:pt x="4084" y="11893"/>
                </a:cubicBezTo>
                <a:cubicBezTo>
                  <a:pt x="4074" y="11882"/>
                  <a:pt x="4059" y="11875"/>
                  <a:pt x="4044" y="11875"/>
                </a:cubicBezTo>
                <a:cubicBezTo>
                  <a:pt x="4037" y="11875"/>
                  <a:pt x="4031" y="11877"/>
                  <a:pt x="4024" y="11879"/>
                </a:cubicBezTo>
                <a:cubicBezTo>
                  <a:pt x="3785" y="11969"/>
                  <a:pt x="3535" y="12036"/>
                  <a:pt x="3284" y="12078"/>
                </a:cubicBezTo>
                <a:cubicBezTo>
                  <a:pt x="3254" y="12083"/>
                  <a:pt x="3234" y="12112"/>
                  <a:pt x="3238" y="12142"/>
                </a:cubicBezTo>
                <a:cubicBezTo>
                  <a:pt x="3243" y="12170"/>
                  <a:pt x="3268" y="12189"/>
                  <a:pt x="3294" y="12189"/>
                </a:cubicBezTo>
                <a:cubicBezTo>
                  <a:pt x="3297" y="12189"/>
                  <a:pt x="3300" y="12188"/>
                  <a:pt x="3302" y="12188"/>
                </a:cubicBezTo>
                <a:cubicBezTo>
                  <a:pt x="3561" y="12144"/>
                  <a:pt x="3817" y="12075"/>
                  <a:pt x="4063" y="11983"/>
                </a:cubicBezTo>
                <a:cubicBezTo>
                  <a:pt x="4073" y="11979"/>
                  <a:pt x="4083" y="11972"/>
                  <a:pt x="4088" y="11964"/>
                </a:cubicBezTo>
                <a:cubicBezTo>
                  <a:pt x="4092" y="12023"/>
                  <a:pt x="4093" y="12084"/>
                  <a:pt x="4093" y="12144"/>
                </a:cubicBezTo>
                <a:cubicBezTo>
                  <a:pt x="4093" y="12264"/>
                  <a:pt x="4087" y="12388"/>
                  <a:pt x="4076" y="12511"/>
                </a:cubicBezTo>
                <a:cubicBezTo>
                  <a:pt x="4073" y="12542"/>
                  <a:pt x="4096" y="12568"/>
                  <a:pt x="4126" y="12571"/>
                </a:cubicBezTo>
                <a:lnTo>
                  <a:pt x="4131" y="12571"/>
                </a:lnTo>
                <a:cubicBezTo>
                  <a:pt x="4160" y="12571"/>
                  <a:pt x="4184" y="12550"/>
                  <a:pt x="4187" y="12521"/>
                </a:cubicBezTo>
                <a:cubicBezTo>
                  <a:pt x="4198" y="12395"/>
                  <a:pt x="4205" y="12268"/>
                  <a:pt x="4205" y="12144"/>
                </a:cubicBezTo>
                <a:cubicBezTo>
                  <a:pt x="4205" y="12007"/>
                  <a:pt x="4196" y="11869"/>
                  <a:pt x="4181" y="11733"/>
                </a:cubicBezTo>
                <a:cubicBezTo>
                  <a:pt x="4178" y="11706"/>
                  <a:pt x="4156" y="11684"/>
                  <a:pt x="4128" y="11684"/>
                </a:cubicBezTo>
                <a:close/>
                <a:moveTo>
                  <a:pt x="3994" y="13226"/>
                </a:moveTo>
                <a:cubicBezTo>
                  <a:pt x="3969" y="13226"/>
                  <a:pt x="3946" y="13242"/>
                  <a:pt x="3939" y="13267"/>
                </a:cubicBezTo>
                <a:cubicBezTo>
                  <a:pt x="3876" y="13504"/>
                  <a:pt x="3793" y="13750"/>
                  <a:pt x="3691" y="13997"/>
                </a:cubicBezTo>
                <a:cubicBezTo>
                  <a:pt x="3679" y="14025"/>
                  <a:pt x="3693" y="14057"/>
                  <a:pt x="3722" y="14069"/>
                </a:cubicBezTo>
                <a:cubicBezTo>
                  <a:pt x="3728" y="14072"/>
                  <a:pt x="3736" y="14073"/>
                  <a:pt x="3742" y="14073"/>
                </a:cubicBezTo>
                <a:cubicBezTo>
                  <a:pt x="3765" y="14073"/>
                  <a:pt x="3785" y="14061"/>
                  <a:pt x="3794" y="14039"/>
                </a:cubicBezTo>
                <a:cubicBezTo>
                  <a:pt x="3897" y="13788"/>
                  <a:pt x="3983" y="13538"/>
                  <a:pt x="4047" y="13296"/>
                </a:cubicBezTo>
                <a:cubicBezTo>
                  <a:pt x="4054" y="13266"/>
                  <a:pt x="4037" y="13235"/>
                  <a:pt x="4007" y="13227"/>
                </a:cubicBezTo>
                <a:cubicBezTo>
                  <a:pt x="4003" y="13226"/>
                  <a:pt x="3998" y="13226"/>
                  <a:pt x="3994" y="13226"/>
                </a:cubicBezTo>
                <a:close/>
                <a:moveTo>
                  <a:pt x="3409" y="14665"/>
                </a:moveTo>
                <a:cubicBezTo>
                  <a:pt x="3389" y="14665"/>
                  <a:pt x="3370" y="14676"/>
                  <a:pt x="3360" y="14694"/>
                </a:cubicBezTo>
                <a:cubicBezTo>
                  <a:pt x="3242" y="14913"/>
                  <a:pt x="3115" y="15131"/>
                  <a:pt x="2969" y="15362"/>
                </a:cubicBezTo>
                <a:cubicBezTo>
                  <a:pt x="2952" y="15387"/>
                  <a:pt x="2959" y="15423"/>
                  <a:pt x="2986" y="15439"/>
                </a:cubicBezTo>
                <a:cubicBezTo>
                  <a:pt x="2996" y="15444"/>
                  <a:pt x="3005" y="15447"/>
                  <a:pt x="3016" y="15447"/>
                </a:cubicBezTo>
                <a:cubicBezTo>
                  <a:pt x="3034" y="15447"/>
                  <a:pt x="3052" y="15438"/>
                  <a:pt x="3063" y="15422"/>
                </a:cubicBezTo>
                <a:cubicBezTo>
                  <a:pt x="3210" y="15189"/>
                  <a:pt x="3340" y="14968"/>
                  <a:pt x="3458" y="14747"/>
                </a:cubicBezTo>
                <a:cubicBezTo>
                  <a:pt x="3472" y="14720"/>
                  <a:pt x="3462" y="14686"/>
                  <a:pt x="3435" y="14672"/>
                </a:cubicBezTo>
                <a:cubicBezTo>
                  <a:pt x="3426" y="14667"/>
                  <a:pt x="3418" y="14665"/>
                  <a:pt x="3409" y="14665"/>
                </a:cubicBezTo>
                <a:close/>
                <a:moveTo>
                  <a:pt x="2581" y="15982"/>
                </a:moveTo>
                <a:cubicBezTo>
                  <a:pt x="2564" y="15982"/>
                  <a:pt x="2547" y="15990"/>
                  <a:pt x="2536" y="16005"/>
                </a:cubicBezTo>
                <a:cubicBezTo>
                  <a:pt x="2401" y="16195"/>
                  <a:pt x="2255" y="16394"/>
                  <a:pt x="2077" y="16631"/>
                </a:cubicBezTo>
                <a:cubicBezTo>
                  <a:pt x="2058" y="16656"/>
                  <a:pt x="2063" y="16691"/>
                  <a:pt x="2088" y="16709"/>
                </a:cubicBezTo>
                <a:cubicBezTo>
                  <a:pt x="2097" y="16716"/>
                  <a:pt x="2109" y="16721"/>
                  <a:pt x="2121" y="16721"/>
                </a:cubicBezTo>
                <a:cubicBezTo>
                  <a:pt x="2138" y="16721"/>
                  <a:pt x="2155" y="16713"/>
                  <a:pt x="2166" y="16698"/>
                </a:cubicBezTo>
                <a:cubicBezTo>
                  <a:pt x="2345" y="16460"/>
                  <a:pt x="2491" y="16260"/>
                  <a:pt x="2626" y="16069"/>
                </a:cubicBezTo>
                <a:cubicBezTo>
                  <a:pt x="2644" y="16044"/>
                  <a:pt x="2639" y="16010"/>
                  <a:pt x="2613" y="15992"/>
                </a:cubicBezTo>
                <a:cubicBezTo>
                  <a:pt x="2604" y="15985"/>
                  <a:pt x="2592" y="15982"/>
                  <a:pt x="2581" y="15982"/>
                </a:cubicBezTo>
                <a:close/>
                <a:moveTo>
                  <a:pt x="1659" y="17236"/>
                </a:moveTo>
                <a:cubicBezTo>
                  <a:pt x="1642" y="17236"/>
                  <a:pt x="1625" y="17244"/>
                  <a:pt x="1614" y="17260"/>
                </a:cubicBezTo>
                <a:cubicBezTo>
                  <a:pt x="1441" y="17511"/>
                  <a:pt x="1315" y="17728"/>
                  <a:pt x="1218" y="17941"/>
                </a:cubicBezTo>
                <a:cubicBezTo>
                  <a:pt x="1205" y="17968"/>
                  <a:pt x="1218" y="18002"/>
                  <a:pt x="1246" y="18014"/>
                </a:cubicBezTo>
                <a:cubicBezTo>
                  <a:pt x="1253" y="18018"/>
                  <a:pt x="1261" y="18019"/>
                  <a:pt x="1268" y="18019"/>
                </a:cubicBezTo>
                <a:cubicBezTo>
                  <a:pt x="1290" y="18019"/>
                  <a:pt x="1310" y="18007"/>
                  <a:pt x="1319" y="17987"/>
                </a:cubicBezTo>
                <a:cubicBezTo>
                  <a:pt x="1413" y="17780"/>
                  <a:pt x="1536" y="17569"/>
                  <a:pt x="1705" y="17323"/>
                </a:cubicBezTo>
                <a:cubicBezTo>
                  <a:pt x="1723" y="17298"/>
                  <a:pt x="1717" y="17263"/>
                  <a:pt x="1691" y="17246"/>
                </a:cubicBezTo>
                <a:cubicBezTo>
                  <a:pt x="1681" y="17239"/>
                  <a:pt x="1670" y="17236"/>
                  <a:pt x="1659" y="17236"/>
                </a:cubicBezTo>
                <a:close/>
                <a:moveTo>
                  <a:pt x="1050" y="18652"/>
                </a:moveTo>
                <a:cubicBezTo>
                  <a:pt x="1023" y="18652"/>
                  <a:pt x="999" y="18673"/>
                  <a:pt x="996" y="18700"/>
                </a:cubicBezTo>
                <a:cubicBezTo>
                  <a:pt x="984" y="18795"/>
                  <a:pt x="978" y="18893"/>
                  <a:pt x="978" y="18989"/>
                </a:cubicBezTo>
                <a:cubicBezTo>
                  <a:pt x="978" y="19154"/>
                  <a:pt x="996" y="19324"/>
                  <a:pt x="1030" y="19493"/>
                </a:cubicBezTo>
                <a:cubicBezTo>
                  <a:pt x="1035" y="19519"/>
                  <a:pt x="1058" y="19537"/>
                  <a:pt x="1084" y="19537"/>
                </a:cubicBezTo>
                <a:cubicBezTo>
                  <a:pt x="1088" y="19537"/>
                  <a:pt x="1092" y="19537"/>
                  <a:pt x="1095" y="19536"/>
                </a:cubicBezTo>
                <a:cubicBezTo>
                  <a:pt x="1125" y="19529"/>
                  <a:pt x="1144" y="19500"/>
                  <a:pt x="1139" y="19470"/>
                </a:cubicBezTo>
                <a:cubicBezTo>
                  <a:pt x="1106" y="19309"/>
                  <a:pt x="1089" y="19147"/>
                  <a:pt x="1089" y="18989"/>
                </a:cubicBezTo>
                <a:cubicBezTo>
                  <a:pt x="1089" y="18897"/>
                  <a:pt x="1095" y="18804"/>
                  <a:pt x="1106" y="18714"/>
                </a:cubicBezTo>
                <a:cubicBezTo>
                  <a:pt x="1110" y="18683"/>
                  <a:pt x="1088" y="18655"/>
                  <a:pt x="1058" y="18652"/>
                </a:cubicBezTo>
                <a:cubicBezTo>
                  <a:pt x="1055" y="18652"/>
                  <a:pt x="1053" y="18652"/>
                  <a:pt x="1050" y="18652"/>
                </a:cubicBezTo>
                <a:close/>
                <a:moveTo>
                  <a:pt x="1342" y="20158"/>
                </a:moveTo>
                <a:cubicBezTo>
                  <a:pt x="1333" y="20158"/>
                  <a:pt x="1324" y="20160"/>
                  <a:pt x="1316" y="20164"/>
                </a:cubicBezTo>
                <a:cubicBezTo>
                  <a:pt x="1290" y="20178"/>
                  <a:pt x="1278" y="20211"/>
                  <a:pt x="1292" y="20239"/>
                </a:cubicBezTo>
                <a:cubicBezTo>
                  <a:pt x="1408" y="20468"/>
                  <a:pt x="1553" y="20690"/>
                  <a:pt x="1724" y="20899"/>
                </a:cubicBezTo>
                <a:cubicBezTo>
                  <a:pt x="1735" y="20912"/>
                  <a:pt x="1751" y="20919"/>
                  <a:pt x="1767" y="20919"/>
                </a:cubicBezTo>
                <a:cubicBezTo>
                  <a:pt x="1779" y="20919"/>
                  <a:pt x="1792" y="20915"/>
                  <a:pt x="1802" y="20906"/>
                </a:cubicBezTo>
                <a:cubicBezTo>
                  <a:pt x="1826" y="20887"/>
                  <a:pt x="1829" y="20852"/>
                  <a:pt x="1810" y="20828"/>
                </a:cubicBezTo>
                <a:cubicBezTo>
                  <a:pt x="1644" y="20626"/>
                  <a:pt x="1503" y="20411"/>
                  <a:pt x="1391" y="20188"/>
                </a:cubicBezTo>
                <a:cubicBezTo>
                  <a:pt x="1381" y="20169"/>
                  <a:pt x="1362" y="20158"/>
                  <a:pt x="1342" y="20158"/>
                </a:cubicBezTo>
                <a:close/>
                <a:moveTo>
                  <a:pt x="2317" y="21356"/>
                </a:moveTo>
                <a:cubicBezTo>
                  <a:pt x="2301" y="21356"/>
                  <a:pt x="2285" y="21363"/>
                  <a:pt x="2275" y="21376"/>
                </a:cubicBezTo>
                <a:cubicBezTo>
                  <a:pt x="2255" y="21401"/>
                  <a:pt x="2258" y="21435"/>
                  <a:pt x="2283" y="21455"/>
                </a:cubicBezTo>
                <a:cubicBezTo>
                  <a:pt x="2343" y="21505"/>
                  <a:pt x="2405" y="21552"/>
                  <a:pt x="2468" y="21596"/>
                </a:cubicBezTo>
                <a:cubicBezTo>
                  <a:pt x="2617" y="21703"/>
                  <a:pt x="2776" y="21803"/>
                  <a:pt x="2938" y="21891"/>
                </a:cubicBezTo>
                <a:cubicBezTo>
                  <a:pt x="2946" y="21895"/>
                  <a:pt x="2955" y="21898"/>
                  <a:pt x="2965" y="21898"/>
                </a:cubicBezTo>
                <a:cubicBezTo>
                  <a:pt x="2984" y="21898"/>
                  <a:pt x="3003" y="21888"/>
                  <a:pt x="3014" y="21869"/>
                </a:cubicBezTo>
                <a:cubicBezTo>
                  <a:pt x="3028" y="21842"/>
                  <a:pt x="3018" y="21809"/>
                  <a:pt x="2991" y="21794"/>
                </a:cubicBezTo>
                <a:cubicBezTo>
                  <a:pt x="2833" y="21707"/>
                  <a:pt x="2678" y="21610"/>
                  <a:pt x="2533" y="21506"/>
                </a:cubicBezTo>
                <a:cubicBezTo>
                  <a:pt x="2471" y="21462"/>
                  <a:pt x="2411" y="21416"/>
                  <a:pt x="2352" y="21369"/>
                </a:cubicBezTo>
                <a:cubicBezTo>
                  <a:pt x="2342" y="21360"/>
                  <a:pt x="2330" y="21356"/>
                  <a:pt x="2317" y="21356"/>
                </a:cubicBezTo>
                <a:close/>
                <a:moveTo>
                  <a:pt x="3675" y="22101"/>
                </a:moveTo>
                <a:cubicBezTo>
                  <a:pt x="3653" y="22101"/>
                  <a:pt x="3631" y="22115"/>
                  <a:pt x="3623" y="22138"/>
                </a:cubicBezTo>
                <a:cubicBezTo>
                  <a:pt x="3613" y="22167"/>
                  <a:pt x="3628" y="22199"/>
                  <a:pt x="3657" y="22209"/>
                </a:cubicBezTo>
                <a:cubicBezTo>
                  <a:pt x="3905" y="22295"/>
                  <a:pt x="4161" y="22360"/>
                  <a:pt x="4420" y="22404"/>
                </a:cubicBezTo>
                <a:cubicBezTo>
                  <a:pt x="4423" y="22405"/>
                  <a:pt x="4425" y="22405"/>
                  <a:pt x="4428" y="22405"/>
                </a:cubicBezTo>
                <a:cubicBezTo>
                  <a:pt x="4455" y="22405"/>
                  <a:pt x="4478" y="22386"/>
                  <a:pt x="4484" y="22359"/>
                </a:cubicBezTo>
                <a:cubicBezTo>
                  <a:pt x="4489" y="22328"/>
                  <a:pt x="4468" y="22299"/>
                  <a:pt x="4438" y="22295"/>
                </a:cubicBezTo>
                <a:cubicBezTo>
                  <a:pt x="4186" y="22251"/>
                  <a:pt x="3936" y="22187"/>
                  <a:pt x="3693" y="22104"/>
                </a:cubicBezTo>
                <a:cubicBezTo>
                  <a:pt x="3687" y="22102"/>
                  <a:pt x="3681" y="22101"/>
                  <a:pt x="3675" y="22101"/>
                </a:cubicBezTo>
                <a:close/>
                <a:moveTo>
                  <a:pt x="5978" y="22297"/>
                </a:moveTo>
                <a:cubicBezTo>
                  <a:pt x="5975" y="22297"/>
                  <a:pt x="5972" y="22298"/>
                  <a:pt x="5969" y="22298"/>
                </a:cubicBezTo>
                <a:cubicBezTo>
                  <a:pt x="5723" y="22340"/>
                  <a:pt x="5471" y="22361"/>
                  <a:pt x="5218" y="22361"/>
                </a:cubicBezTo>
                <a:lnTo>
                  <a:pt x="5203" y="22361"/>
                </a:lnTo>
                <a:cubicBezTo>
                  <a:pt x="5172" y="22361"/>
                  <a:pt x="5147" y="22386"/>
                  <a:pt x="5147" y="22417"/>
                </a:cubicBezTo>
                <a:cubicBezTo>
                  <a:pt x="5147" y="22447"/>
                  <a:pt x="5172" y="22472"/>
                  <a:pt x="5203" y="22472"/>
                </a:cubicBezTo>
                <a:lnTo>
                  <a:pt x="5218" y="22472"/>
                </a:lnTo>
                <a:cubicBezTo>
                  <a:pt x="5476" y="22472"/>
                  <a:pt x="5736" y="22451"/>
                  <a:pt x="5987" y="22407"/>
                </a:cubicBezTo>
                <a:cubicBezTo>
                  <a:pt x="6017" y="22402"/>
                  <a:pt x="6038" y="22373"/>
                  <a:pt x="6033" y="22343"/>
                </a:cubicBezTo>
                <a:cubicBezTo>
                  <a:pt x="6028" y="22316"/>
                  <a:pt x="6004" y="22297"/>
                  <a:pt x="5978" y="2229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Picture 2">
            <a:extLst>
              <a:ext uri="{FF2B5EF4-FFF2-40B4-BE49-F238E27FC236}">
                <a16:creationId xmlns:a16="http://schemas.microsoft.com/office/drawing/2014/main" id="{D021D469-2753-E7CA-DA5B-3F5A1281B70D}"/>
              </a:ext>
            </a:extLst>
          </p:cNvPr>
          <p:cNvPicPr>
            <a:picLocks noChangeAspect="1"/>
          </p:cNvPicPr>
          <p:nvPr/>
        </p:nvPicPr>
        <p:blipFill>
          <a:blip r:embed="rId6"/>
          <a:stretch>
            <a:fillRect/>
          </a:stretch>
        </p:blipFill>
        <p:spPr>
          <a:xfrm rot="5400000">
            <a:off x="10455820" y="2345712"/>
            <a:ext cx="2620629" cy="445012"/>
          </a:xfrm>
          <a:prstGeom prst="rect">
            <a:avLst/>
          </a:prstGeom>
        </p:spPr>
      </p:pic>
      <p:pic>
        <p:nvPicPr>
          <p:cNvPr id="11" name="Picture 10">
            <a:extLst>
              <a:ext uri="{FF2B5EF4-FFF2-40B4-BE49-F238E27FC236}">
                <a16:creationId xmlns:a16="http://schemas.microsoft.com/office/drawing/2014/main" id="{4C67B1D9-930A-8585-BFF5-21DEB8077045}"/>
              </a:ext>
            </a:extLst>
          </p:cNvPr>
          <p:cNvPicPr>
            <a:picLocks noChangeAspect="1"/>
          </p:cNvPicPr>
          <p:nvPr/>
        </p:nvPicPr>
        <p:blipFill>
          <a:blip r:embed="rId7"/>
          <a:stretch>
            <a:fillRect/>
          </a:stretch>
        </p:blipFill>
        <p:spPr>
          <a:xfrm>
            <a:off x="-1081890" y="5267676"/>
            <a:ext cx="4494069" cy="1399792"/>
          </a:xfrm>
          <a:prstGeom prst="rect">
            <a:avLst/>
          </a:prstGeom>
        </p:spPr>
      </p:pic>
      <p:pic>
        <p:nvPicPr>
          <p:cNvPr id="12" name="Picture 11">
            <a:extLst>
              <a:ext uri="{FF2B5EF4-FFF2-40B4-BE49-F238E27FC236}">
                <a16:creationId xmlns:a16="http://schemas.microsoft.com/office/drawing/2014/main" id="{540D9C94-9FA3-2D13-EFAF-566E7BB5299B}"/>
              </a:ext>
            </a:extLst>
          </p:cNvPr>
          <p:cNvPicPr>
            <a:picLocks noChangeAspect="1"/>
          </p:cNvPicPr>
          <p:nvPr/>
        </p:nvPicPr>
        <p:blipFill>
          <a:blip r:embed="rId8"/>
          <a:stretch>
            <a:fillRect/>
          </a:stretch>
        </p:blipFill>
        <p:spPr>
          <a:xfrm>
            <a:off x="7367365" y="-1382677"/>
            <a:ext cx="3742858" cy="3742858"/>
          </a:xfrm>
          <a:prstGeom prst="rect">
            <a:avLst/>
          </a:prstGeom>
        </p:spPr>
      </p:pic>
      <p:pic>
        <p:nvPicPr>
          <p:cNvPr id="16" name="Picture 15">
            <a:extLst>
              <a:ext uri="{FF2B5EF4-FFF2-40B4-BE49-F238E27FC236}">
                <a16:creationId xmlns:a16="http://schemas.microsoft.com/office/drawing/2014/main" id="{98B0FFA6-0913-4A79-9A31-CB070FA8D62B}"/>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7" name="Picture 16">
            <a:extLst>
              <a:ext uri="{FF2B5EF4-FFF2-40B4-BE49-F238E27FC236}">
                <a16:creationId xmlns:a16="http://schemas.microsoft.com/office/drawing/2014/main" id="{60162B17-694F-49F9-A58D-BD8CFD332E07}"/>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4208284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oogle Shape;3094;p20">
            <a:extLst>
              <a:ext uri="{FF2B5EF4-FFF2-40B4-BE49-F238E27FC236}">
                <a16:creationId xmlns:a16="http://schemas.microsoft.com/office/drawing/2014/main" id="{81FEFD19-0C63-9A1B-CC1C-CCED593FC01D}"/>
              </a:ext>
            </a:extLst>
          </p:cNvPr>
          <p:cNvGrpSpPr/>
          <p:nvPr/>
        </p:nvGrpSpPr>
        <p:grpSpPr>
          <a:xfrm flipH="1">
            <a:off x="0" y="-357762"/>
            <a:ext cx="4119247" cy="9936010"/>
            <a:chOff x="5692625" y="470675"/>
            <a:chExt cx="1669500" cy="4027425"/>
          </a:xfrm>
        </p:grpSpPr>
        <p:sp>
          <p:nvSpPr>
            <p:cNvPr id="18" name="Google Shape;3095;p20">
              <a:extLst>
                <a:ext uri="{FF2B5EF4-FFF2-40B4-BE49-F238E27FC236}">
                  <a16:creationId xmlns:a16="http://schemas.microsoft.com/office/drawing/2014/main" id="{5C0C4A92-DEF6-69ED-4D92-B38A18C779D4}"/>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008FE1">
                <a:alpha val="29804"/>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3096;p20">
              <a:extLst>
                <a:ext uri="{FF2B5EF4-FFF2-40B4-BE49-F238E27FC236}">
                  <a16:creationId xmlns:a16="http://schemas.microsoft.com/office/drawing/2014/main" id="{2D9DB5A3-0A3B-F3DB-6F8F-FDB7D12D3A45}"/>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097;p20">
              <a:extLst>
                <a:ext uri="{FF2B5EF4-FFF2-40B4-BE49-F238E27FC236}">
                  <a16:creationId xmlns:a16="http://schemas.microsoft.com/office/drawing/2014/main" id="{8B9E9714-11D5-6DC9-B0DE-8A27D4A8F4EC}"/>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098;p20">
              <a:extLst>
                <a:ext uri="{FF2B5EF4-FFF2-40B4-BE49-F238E27FC236}">
                  <a16:creationId xmlns:a16="http://schemas.microsoft.com/office/drawing/2014/main" id="{D76CCC8F-F41D-5732-7586-0FFD4229923F}"/>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099;p20">
              <a:extLst>
                <a:ext uri="{FF2B5EF4-FFF2-40B4-BE49-F238E27FC236}">
                  <a16:creationId xmlns:a16="http://schemas.microsoft.com/office/drawing/2014/main" id="{C2B5C817-F3D4-67EE-1114-64219129E66E}"/>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100;p20">
              <a:extLst>
                <a:ext uri="{FF2B5EF4-FFF2-40B4-BE49-F238E27FC236}">
                  <a16:creationId xmlns:a16="http://schemas.microsoft.com/office/drawing/2014/main" id="{4C448534-3900-1D89-5806-16A2CCC65CBB}"/>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101;p20">
              <a:extLst>
                <a:ext uri="{FF2B5EF4-FFF2-40B4-BE49-F238E27FC236}">
                  <a16:creationId xmlns:a16="http://schemas.microsoft.com/office/drawing/2014/main" id="{62B2D2E0-FB76-A6F5-5047-34414DEA10A1}"/>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102;p20">
              <a:extLst>
                <a:ext uri="{FF2B5EF4-FFF2-40B4-BE49-F238E27FC236}">
                  <a16:creationId xmlns:a16="http://schemas.microsoft.com/office/drawing/2014/main" id="{D8E5EFDA-0752-388D-4A0F-16D59C9E74A5}"/>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103;p20">
              <a:extLst>
                <a:ext uri="{FF2B5EF4-FFF2-40B4-BE49-F238E27FC236}">
                  <a16:creationId xmlns:a16="http://schemas.microsoft.com/office/drawing/2014/main" id="{57BDF790-6F25-2261-4C6E-D1B22B051E43}"/>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104;p20">
              <a:extLst>
                <a:ext uri="{FF2B5EF4-FFF2-40B4-BE49-F238E27FC236}">
                  <a16:creationId xmlns:a16="http://schemas.microsoft.com/office/drawing/2014/main" id="{75004A83-5B92-1B22-CDF5-00E8742C7B8C}"/>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105;p20">
              <a:extLst>
                <a:ext uri="{FF2B5EF4-FFF2-40B4-BE49-F238E27FC236}">
                  <a16:creationId xmlns:a16="http://schemas.microsoft.com/office/drawing/2014/main" id="{EE679173-4C24-9768-EA9B-5B0413820571}"/>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106;p20">
              <a:extLst>
                <a:ext uri="{FF2B5EF4-FFF2-40B4-BE49-F238E27FC236}">
                  <a16:creationId xmlns:a16="http://schemas.microsoft.com/office/drawing/2014/main" id="{2DD85C3B-928F-CD5B-8679-1F277F71ACA7}"/>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107;p20">
              <a:extLst>
                <a:ext uri="{FF2B5EF4-FFF2-40B4-BE49-F238E27FC236}">
                  <a16:creationId xmlns:a16="http://schemas.microsoft.com/office/drawing/2014/main" id="{EC58F576-ED17-4EE6-50B8-47974CDD911B}"/>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08;p20">
              <a:extLst>
                <a:ext uri="{FF2B5EF4-FFF2-40B4-BE49-F238E27FC236}">
                  <a16:creationId xmlns:a16="http://schemas.microsoft.com/office/drawing/2014/main" id="{6B2765EB-58C6-AC77-A92F-8D900DE7DF64}"/>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109;p20">
              <a:extLst>
                <a:ext uri="{FF2B5EF4-FFF2-40B4-BE49-F238E27FC236}">
                  <a16:creationId xmlns:a16="http://schemas.microsoft.com/office/drawing/2014/main" id="{70BC438E-F32B-6DA8-8B82-6A9886160AC4}"/>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110;p20">
              <a:extLst>
                <a:ext uri="{FF2B5EF4-FFF2-40B4-BE49-F238E27FC236}">
                  <a16:creationId xmlns:a16="http://schemas.microsoft.com/office/drawing/2014/main" id="{CE87A97F-1CBA-FF90-0A63-4A5850998FCE}"/>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111;p20">
              <a:extLst>
                <a:ext uri="{FF2B5EF4-FFF2-40B4-BE49-F238E27FC236}">
                  <a16:creationId xmlns:a16="http://schemas.microsoft.com/office/drawing/2014/main" id="{C377EF7E-734C-F6F7-AF58-4A2254915941}"/>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112;p20">
              <a:extLst>
                <a:ext uri="{FF2B5EF4-FFF2-40B4-BE49-F238E27FC236}">
                  <a16:creationId xmlns:a16="http://schemas.microsoft.com/office/drawing/2014/main" id="{E2837C97-4288-A611-656D-FC23F95CC300}"/>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113;p20">
              <a:extLst>
                <a:ext uri="{FF2B5EF4-FFF2-40B4-BE49-F238E27FC236}">
                  <a16:creationId xmlns:a16="http://schemas.microsoft.com/office/drawing/2014/main" id="{C499ECC7-2DD5-E6FC-F74F-51ED2E389408}"/>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114;p20">
              <a:extLst>
                <a:ext uri="{FF2B5EF4-FFF2-40B4-BE49-F238E27FC236}">
                  <a16:creationId xmlns:a16="http://schemas.microsoft.com/office/drawing/2014/main" id="{67A115D8-C702-FC73-95E9-CFCA36F0D80A}"/>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115;p20">
              <a:extLst>
                <a:ext uri="{FF2B5EF4-FFF2-40B4-BE49-F238E27FC236}">
                  <a16:creationId xmlns:a16="http://schemas.microsoft.com/office/drawing/2014/main" id="{2996C9E1-839E-7D3A-B5EB-A53F3862271D}"/>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116;p20">
              <a:extLst>
                <a:ext uri="{FF2B5EF4-FFF2-40B4-BE49-F238E27FC236}">
                  <a16:creationId xmlns:a16="http://schemas.microsoft.com/office/drawing/2014/main" id="{DBA2D828-86B2-D149-B770-C0A4BA8E9124}"/>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3117;p20">
              <a:extLst>
                <a:ext uri="{FF2B5EF4-FFF2-40B4-BE49-F238E27FC236}">
                  <a16:creationId xmlns:a16="http://schemas.microsoft.com/office/drawing/2014/main" id="{9057D366-82F2-5D3D-0665-2A1DB77F3EC6}"/>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3118;p20">
              <a:extLst>
                <a:ext uri="{FF2B5EF4-FFF2-40B4-BE49-F238E27FC236}">
                  <a16:creationId xmlns:a16="http://schemas.microsoft.com/office/drawing/2014/main" id="{793E9E61-EDAB-7B56-9C5D-4FBCA3D4D9B3}"/>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3119;p20">
              <a:extLst>
                <a:ext uri="{FF2B5EF4-FFF2-40B4-BE49-F238E27FC236}">
                  <a16:creationId xmlns:a16="http://schemas.microsoft.com/office/drawing/2014/main" id="{F4BFFAC2-40C3-74BD-AA88-FFB79CCD3C4C}"/>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3120;p20">
              <a:extLst>
                <a:ext uri="{FF2B5EF4-FFF2-40B4-BE49-F238E27FC236}">
                  <a16:creationId xmlns:a16="http://schemas.microsoft.com/office/drawing/2014/main" id="{3EB22DCA-1901-CE57-A1C4-D0EC6F434064}"/>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3121;p20">
              <a:extLst>
                <a:ext uri="{FF2B5EF4-FFF2-40B4-BE49-F238E27FC236}">
                  <a16:creationId xmlns:a16="http://schemas.microsoft.com/office/drawing/2014/main" id="{E97953DF-4A5A-AB77-5CC3-B81C64DC89B4}"/>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3122;p20">
              <a:extLst>
                <a:ext uri="{FF2B5EF4-FFF2-40B4-BE49-F238E27FC236}">
                  <a16:creationId xmlns:a16="http://schemas.microsoft.com/office/drawing/2014/main" id="{9F120C13-B4FF-65F9-A269-A869110115C2}"/>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3123;p20">
              <a:extLst>
                <a:ext uri="{FF2B5EF4-FFF2-40B4-BE49-F238E27FC236}">
                  <a16:creationId xmlns:a16="http://schemas.microsoft.com/office/drawing/2014/main" id="{7DAE7B5B-EF02-BA58-5CCA-2027EDE529E9}"/>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3124;p20">
              <a:extLst>
                <a:ext uri="{FF2B5EF4-FFF2-40B4-BE49-F238E27FC236}">
                  <a16:creationId xmlns:a16="http://schemas.microsoft.com/office/drawing/2014/main" id="{4979C08F-7EC3-A06D-881F-8415CC76B89A}"/>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3125;p20">
              <a:extLst>
                <a:ext uri="{FF2B5EF4-FFF2-40B4-BE49-F238E27FC236}">
                  <a16:creationId xmlns:a16="http://schemas.microsoft.com/office/drawing/2014/main" id="{3527F41F-7E77-7797-7B73-BAFD7AC2ACCA}"/>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3126;p20">
              <a:extLst>
                <a:ext uri="{FF2B5EF4-FFF2-40B4-BE49-F238E27FC236}">
                  <a16:creationId xmlns:a16="http://schemas.microsoft.com/office/drawing/2014/main" id="{61D85093-A152-453C-1BC2-7B925378EA67}"/>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3127;p20">
              <a:extLst>
                <a:ext uri="{FF2B5EF4-FFF2-40B4-BE49-F238E27FC236}">
                  <a16:creationId xmlns:a16="http://schemas.microsoft.com/office/drawing/2014/main" id="{8FBB6F4A-0BFD-06EA-61DA-12E7147F621A}"/>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3128;p20">
              <a:extLst>
                <a:ext uri="{FF2B5EF4-FFF2-40B4-BE49-F238E27FC236}">
                  <a16:creationId xmlns:a16="http://schemas.microsoft.com/office/drawing/2014/main" id="{485DAEC0-0B15-2201-28A6-8DD1694EF93A}"/>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3129;p20">
              <a:extLst>
                <a:ext uri="{FF2B5EF4-FFF2-40B4-BE49-F238E27FC236}">
                  <a16:creationId xmlns:a16="http://schemas.microsoft.com/office/drawing/2014/main" id="{807295ED-A6A9-D219-F827-65009D7C1D79}"/>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3130;p20">
              <a:extLst>
                <a:ext uri="{FF2B5EF4-FFF2-40B4-BE49-F238E27FC236}">
                  <a16:creationId xmlns:a16="http://schemas.microsoft.com/office/drawing/2014/main" id="{5EDDBCC4-9ECB-AF0D-C3D0-6B94581DD6B2}"/>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3131;p20">
              <a:extLst>
                <a:ext uri="{FF2B5EF4-FFF2-40B4-BE49-F238E27FC236}">
                  <a16:creationId xmlns:a16="http://schemas.microsoft.com/office/drawing/2014/main" id="{AF3F0A21-7218-E6C1-0093-3E90F279A6FE}"/>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3132;p20">
              <a:extLst>
                <a:ext uri="{FF2B5EF4-FFF2-40B4-BE49-F238E27FC236}">
                  <a16:creationId xmlns:a16="http://schemas.microsoft.com/office/drawing/2014/main" id="{70492061-2CFA-6ACF-9E85-34AD5D487D15}"/>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3133;p20">
              <a:extLst>
                <a:ext uri="{FF2B5EF4-FFF2-40B4-BE49-F238E27FC236}">
                  <a16:creationId xmlns:a16="http://schemas.microsoft.com/office/drawing/2014/main" id="{AF9E8D64-5928-C576-8964-879DB794917B}"/>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3134;p20">
              <a:extLst>
                <a:ext uri="{FF2B5EF4-FFF2-40B4-BE49-F238E27FC236}">
                  <a16:creationId xmlns:a16="http://schemas.microsoft.com/office/drawing/2014/main" id="{DC84C271-6323-D72A-7CA1-7305C48749A9}"/>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3135;p20">
              <a:extLst>
                <a:ext uri="{FF2B5EF4-FFF2-40B4-BE49-F238E27FC236}">
                  <a16:creationId xmlns:a16="http://schemas.microsoft.com/office/drawing/2014/main" id="{C9980510-66F6-375C-83A8-0911BB296108}"/>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3136;p20">
              <a:extLst>
                <a:ext uri="{FF2B5EF4-FFF2-40B4-BE49-F238E27FC236}">
                  <a16:creationId xmlns:a16="http://schemas.microsoft.com/office/drawing/2014/main" id="{873B433F-3209-208D-358D-378518B00A77}"/>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3137;p20">
              <a:extLst>
                <a:ext uri="{FF2B5EF4-FFF2-40B4-BE49-F238E27FC236}">
                  <a16:creationId xmlns:a16="http://schemas.microsoft.com/office/drawing/2014/main" id="{481C437D-2A00-4B07-2E54-B5BC9AFAFFE6}"/>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3138;p20">
              <a:extLst>
                <a:ext uri="{FF2B5EF4-FFF2-40B4-BE49-F238E27FC236}">
                  <a16:creationId xmlns:a16="http://schemas.microsoft.com/office/drawing/2014/main" id="{9AD99CD8-EF7F-AD4E-DD60-EE3824434346}"/>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3139;p20">
              <a:extLst>
                <a:ext uri="{FF2B5EF4-FFF2-40B4-BE49-F238E27FC236}">
                  <a16:creationId xmlns:a16="http://schemas.microsoft.com/office/drawing/2014/main" id="{0539D92C-3B05-95A5-8C2F-8F6E0E276EE8}"/>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3140;p20">
              <a:extLst>
                <a:ext uri="{FF2B5EF4-FFF2-40B4-BE49-F238E27FC236}">
                  <a16:creationId xmlns:a16="http://schemas.microsoft.com/office/drawing/2014/main" id="{30057FA2-89F5-78CD-4751-F4A4FEA09B06}"/>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3141;p20">
              <a:extLst>
                <a:ext uri="{FF2B5EF4-FFF2-40B4-BE49-F238E27FC236}">
                  <a16:creationId xmlns:a16="http://schemas.microsoft.com/office/drawing/2014/main" id="{2F1A8CEE-FABD-0578-039A-6F417814163A}"/>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3142;p20">
              <a:extLst>
                <a:ext uri="{FF2B5EF4-FFF2-40B4-BE49-F238E27FC236}">
                  <a16:creationId xmlns:a16="http://schemas.microsoft.com/office/drawing/2014/main" id="{7E3C2E59-E934-013D-27D2-676414AB925C}"/>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3143;p20">
              <a:extLst>
                <a:ext uri="{FF2B5EF4-FFF2-40B4-BE49-F238E27FC236}">
                  <a16:creationId xmlns:a16="http://schemas.microsoft.com/office/drawing/2014/main" id="{19CD2CEB-596C-49B2-B613-ABA1D3ADB478}"/>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3144;p20">
              <a:extLst>
                <a:ext uri="{FF2B5EF4-FFF2-40B4-BE49-F238E27FC236}">
                  <a16:creationId xmlns:a16="http://schemas.microsoft.com/office/drawing/2014/main" id="{3FEE671C-F496-50D3-3A93-C8B7BC9F5D01}"/>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3145;p20">
              <a:extLst>
                <a:ext uri="{FF2B5EF4-FFF2-40B4-BE49-F238E27FC236}">
                  <a16:creationId xmlns:a16="http://schemas.microsoft.com/office/drawing/2014/main" id="{A46CB151-A8B8-5876-5563-9FFF83F6DC4E}"/>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3146;p20">
              <a:extLst>
                <a:ext uri="{FF2B5EF4-FFF2-40B4-BE49-F238E27FC236}">
                  <a16:creationId xmlns:a16="http://schemas.microsoft.com/office/drawing/2014/main" id="{711E7090-CB05-9B4C-FC86-DA29C767B6E8}"/>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3147;p20">
              <a:extLst>
                <a:ext uri="{FF2B5EF4-FFF2-40B4-BE49-F238E27FC236}">
                  <a16:creationId xmlns:a16="http://schemas.microsoft.com/office/drawing/2014/main" id="{7DB26513-1552-949D-B1C3-8042BBE16014}"/>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3148;p20">
              <a:extLst>
                <a:ext uri="{FF2B5EF4-FFF2-40B4-BE49-F238E27FC236}">
                  <a16:creationId xmlns:a16="http://schemas.microsoft.com/office/drawing/2014/main" id="{A209C4D9-6C0E-817E-A263-DD50421085F2}"/>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3149;p20">
              <a:extLst>
                <a:ext uri="{FF2B5EF4-FFF2-40B4-BE49-F238E27FC236}">
                  <a16:creationId xmlns:a16="http://schemas.microsoft.com/office/drawing/2014/main" id="{566B7348-A16E-6A6B-D21A-E2ACB1ECD135}"/>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3150;p20">
              <a:extLst>
                <a:ext uri="{FF2B5EF4-FFF2-40B4-BE49-F238E27FC236}">
                  <a16:creationId xmlns:a16="http://schemas.microsoft.com/office/drawing/2014/main" id="{833FDDCD-B936-D9E8-8B6B-310E568B8B61}"/>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3151;p20">
              <a:extLst>
                <a:ext uri="{FF2B5EF4-FFF2-40B4-BE49-F238E27FC236}">
                  <a16:creationId xmlns:a16="http://schemas.microsoft.com/office/drawing/2014/main" id="{CB36CF70-F0E6-A3A8-F26C-4FC9F6D6A449}"/>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3152;p20">
              <a:extLst>
                <a:ext uri="{FF2B5EF4-FFF2-40B4-BE49-F238E27FC236}">
                  <a16:creationId xmlns:a16="http://schemas.microsoft.com/office/drawing/2014/main" id="{5877CCDC-4CE4-DFC5-10AC-DB806456F6B3}"/>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3153;p20">
              <a:extLst>
                <a:ext uri="{FF2B5EF4-FFF2-40B4-BE49-F238E27FC236}">
                  <a16:creationId xmlns:a16="http://schemas.microsoft.com/office/drawing/2014/main" id="{0AE8C15B-4BCA-9900-89B3-6A33365ED7FF}"/>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3154;p20">
              <a:extLst>
                <a:ext uri="{FF2B5EF4-FFF2-40B4-BE49-F238E27FC236}">
                  <a16:creationId xmlns:a16="http://schemas.microsoft.com/office/drawing/2014/main" id="{1B2AA5D5-57DD-7110-6901-9AD2DFC38346}"/>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3155;p20">
              <a:extLst>
                <a:ext uri="{FF2B5EF4-FFF2-40B4-BE49-F238E27FC236}">
                  <a16:creationId xmlns:a16="http://schemas.microsoft.com/office/drawing/2014/main" id="{15F6FEAB-37CC-EA70-7E2C-FFDE2A4CA07A}"/>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3156;p20">
              <a:extLst>
                <a:ext uri="{FF2B5EF4-FFF2-40B4-BE49-F238E27FC236}">
                  <a16:creationId xmlns:a16="http://schemas.microsoft.com/office/drawing/2014/main" id="{49781CB8-D97B-22A9-1BF1-C76766742B90}"/>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3157;p20">
              <a:extLst>
                <a:ext uri="{FF2B5EF4-FFF2-40B4-BE49-F238E27FC236}">
                  <a16:creationId xmlns:a16="http://schemas.microsoft.com/office/drawing/2014/main" id="{56D427EC-E9A5-F768-9448-6A9BFD50D431}"/>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3158;p20">
              <a:extLst>
                <a:ext uri="{FF2B5EF4-FFF2-40B4-BE49-F238E27FC236}">
                  <a16:creationId xmlns:a16="http://schemas.microsoft.com/office/drawing/2014/main" id="{10861AB4-8095-495A-1A23-D1CB3797F494}"/>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3159;p20">
              <a:extLst>
                <a:ext uri="{FF2B5EF4-FFF2-40B4-BE49-F238E27FC236}">
                  <a16:creationId xmlns:a16="http://schemas.microsoft.com/office/drawing/2014/main" id="{DFF6203F-BC83-52DF-5AE3-1B7D52794FD7}"/>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3160;p20">
              <a:extLst>
                <a:ext uri="{FF2B5EF4-FFF2-40B4-BE49-F238E27FC236}">
                  <a16:creationId xmlns:a16="http://schemas.microsoft.com/office/drawing/2014/main" id="{1834E6E8-6236-E068-1BB7-ABC8EE1DC3E6}"/>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3161;p20">
              <a:extLst>
                <a:ext uri="{FF2B5EF4-FFF2-40B4-BE49-F238E27FC236}">
                  <a16:creationId xmlns:a16="http://schemas.microsoft.com/office/drawing/2014/main" id="{C64198E8-3E19-CFBC-C1A2-C51FD9CDE609}"/>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3162;p20">
              <a:extLst>
                <a:ext uri="{FF2B5EF4-FFF2-40B4-BE49-F238E27FC236}">
                  <a16:creationId xmlns:a16="http://schemas.microsoft.com/office/drawing/2014/main" id="{FACC964E-5F02-7648-DA90-1479BA5A2C56}"/>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3163;p20">
              <a:extLst>
                <a:ext uri="{FF2B5EF4-FFF2-40B4-BE49-F238E27FC236}">
                  <a16:creationId xmlns:a16="http://schemas.microsoft.com/office/drawing/2014/main" id="{B2E01777-FF6A-E574-AA41-5CA356E5FA17}"/>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3164;p20">
              <a:extLst>
                <a:ext uri="{FF2B5EF4-FFF2-40B4-BE49-F238E27FC236}">
                  <a16:creationId xmlns:a16="http://schemas.microsoft.com/office/drawing/2014/main" id="{A506F747-B2E1-9A50-A5B5-B74D9C73009D}"/>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3165;p20">
              <a:extLst>
                <a:ext uri="{FF2B5EF4-FFF2-40B4-BE49-F238E27FC236}">
                  <a16:creationId xmlns:a16="http://schemas.microsoft.com/office/drawing/2014/main" id="{83B3C6A5-5EDE-B15C-A524-11371F36E184}"/>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3166;p20">
              <a:extLst>
                <a:ext uri="{FF2B5EF4-FFF2-40B4-BE49-F238E27FC236}">
                  <a16:creationId xmlns:a16="http://schemas.microsoft.com/office/drawing/2014/main" id="{ECB36516-FF8B-8CCA-727B-802D3DA50A9F}"/>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3167;p20">
              <a:extLst>
                <a:ext uri="{FF2B5EF4-FFF2-40B4-BE49-F238E27FC236}">
                  <a16:creationId xmlns:a16="http://schemas.microsoft.com/office/drawing/2014/main" id="{F52DEF14-0173-642A-C754-D3D5BD828109}"/>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3168;p20">
              <a:extLst>
                <a:ext uri="{FF2B5EF4-FFF2-40B4-BE49-F238E27FC236}">
                  <a16:creationId xmlns:a16="http://schemas.microsoft.com/office/drawing/2014/main" id="{49F3DA92-4B71-97DF-1513-1FDC2FF5A4EE}"/>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3169;p20">
              <a:extLst>
                <a:ext uri="{FF2B5EF4-FFF2-40B4-BE49-F238E27FC236}">
                  <a16:creationId xmlns:a16="http://schemas.microsoft.com/office/drawing/2014/main" id="{E67CF901-3CC0-94E7-EDE8-8ACB3BDF8C9F}"/>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3170;p20">
              <a:extLst>
                <a:ext uri="{FF2B5EF4-FFF2-40B4-BE49-F238E27FC236}">
                  <a16:creationId xmlns:a16="http://schemas.microsoft.com/office/drawing/2014/main" id="{F8E37DDE-F568-052D-D2C9-D8130DCDAD94}"/>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3171;p20">
              <a:extLst>
                <a:ext uri="{FF2B5EF4-FFF2-40B4-BE49-F238E27FC236}">
                  <a16:creationId xmlns:a16="http://schemas.microsoft.com/office/drawing/2014/main" id="{E85AEE12-CD17-8CA1-72A7-92A7D8EDCC31}"/>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3172;p20">
              <a:extLst>
                <a:ext uri="{FF2B5EF4-FFF2-40B4-BE49-F238E27FC236}">
                  <a16:creationId xmlns:a16="http://schemas.microsoft.com/office/drawing/2014/main" id="{206FA2D0-CC1E-5987-AFB8-7D9B2BD106E5}"/>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3173;p20">
              <a:extLst>
                <a:ext uri="{FF2B5EF4-FFF2-40B4-BE49-F238E27FC236}">
                  <a16:creationId xmlns:a16="http://schemas.microsoft.com/office/drawing/2014/main" id="{D7E34906-919C-24A0-3370-4C6CC31D38B1}"/>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3174;p20">
              <a:extLst>
                <a:ext uri="{FF2B5EF4-FFF2-40B4-BE49-F238E27FC236}">
                  <a16:creationId xmlns:a16="http://schemas.microsoft.com/office/drawing/2014/main" id="{9E205469-758E-CF4F-458F-695ADADF8B76}"/>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3175;p20">
              <a:extLst>
                <a:ext uri="{FF2B5EF4-FFF2-40B4-BE49-F238E27FC236}">
                  <a16:creationId xmlns:a16="http://schemas.microsoft.com/office/drawing/2014/main" id="{FCC1209C-658B-CF2B-5DDD-180ECD5E3EC0}"/>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3176;p20">
              <a:extLst>
                <a:ext uri="{FF2B5EF4-FFF2-40B4-BE49-F238E27FC236}">
                  <a16:creationId xmlns:a16="http://schemas.microsoft.com/office/drawing/2014/main" id="{CA2783B2-3398-4A87-502B-A04A5DECBE21}"/>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3177;p20">
              <a:extLst>
                <a:ext uri="{FF2B5EF4-FFF2-40B4-BE49-F238E27FC236}">
                  <a16:creationId xmlns:a16="http://schemas.microsoft.com/office/drawing/2014/main" id="{1EAA3869-EA10-2700-5189-79E344F93742}"/>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3178;p20">
              <a:extLst>
                <a:ext uri="{FF2B5EF4-FFF2-40B4-BE49-F238E27FC236}">
                  <a16:creationId xmlns:a16="http://schemas.microsoft.com/office/drawing/2014/main" id="{37655D28-5FF7-694B-19BE-A3DFFCB8DCF2}"/>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3179;p20">
              <a:extLst>
                <a:ext uri="{FF2B5EF4-FFF2-40B4-BE49-F238E27FC236}">
                  <a16:creationId xmlns:a16="http://schemas.microsoft.com/office/drawing/2014/main" id="{770C5EB2-8E23-F1F4-1AE4-C5600AEEFC03}"/>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3180;p20">
              <a:extLst>
                <a:ext uri="{FF2B5EF4-FFF2-40B4-BE49-F238E27FC236}">
                  <a16:creationId xmlns:a16="http://schemas.microsoft.com/office/drawing/2014/main" id="{262788F0-0942-5C41-E283-7D2D538B7FCF}"/>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3181;p20">
              <a:extLst>
                <a:ext uri="{FF2B5EF4-FFF2-40B4-BE49-F238E27FC236}">
                  <a16:creationId xmlns:a16="http://schemas.microsoft.com/office/drawing/2014/main" id="{1B0A0354-401D-A18E-306A-458373D2EAD8}"/>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3182;p20">
              <a:extLst>
                <a:ext uri="{FF2B5EF4-FFF2-40B4-BE49-F238E27FC236}">
                  <a16:creationId xmlns:a16="http://schemas.microsoft.com/office/drawing/2014/main" id="{731910AD-7C36-C8DB-A739-84D646697700}"/>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3183;p20">
              <a:extLst>
                <a:ext uri="{FF2B5EF4-FFF2-40B4-BE49-F238E27FC236}">
                  <a16:creationId xmlns:a16="http://schemas.microsoft.com/office/drawing/2014/main" id="{FB671CD1-9127-73B4-0805-A94302865E6D}"/>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3184;p20">
              <a:extLst>
                <a:ext uri="{FF2B5EF4-FFF2-40B4-BE49-F238E27FC236}">
                  <a16:creationId xmlns:a16="http://schemas.microsoft.com/office/drawing/2014/main" id="{51D5AC93-E35A-FE5F-4F4B-ED8CB1AEF9B7}"/>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3185;p20">
              <a:extLst>
                <a:ext uri="{FF2B5EF4-FFF2-40B4-BE49-F238E27FC236}">
                  <a16:creationId xmlns:a16="http://schemas.microsoft.com/office/drawing/2014/main" id="{3DD615AB-AFA3-874E-531E-3F15E09417BA}"/>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3186;p20">
              <a:extLst>
                <a:ext uri="{FF2B5EF4-FFF2-40B4-BE49-F238E27FC236}">
                  <a16:creationId xmlns:a16="http://schemas.microsoft.com/office/drawing/2014/main" id="{00DD5698-0D54-B1DB-E410-0F34E790BBD6}"/>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3187;p20">
              <a:extLst>
                <a:ext uri="{FF2B5EF4-FFF2-40B4-BE49-F238E27FC236}">
                  <a16:creationId xmlns:a16="http://schemas.microsoft.com/office/drawing/2014/main" id="{8D6E1509-68C2-5D09-C8BB-1AFEA7689E54}"/>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3188;p20">
              <a:extLst>
                <a:ext uri="{FF2B5EF4-FFF2-40B4-BE49-F238E27FC236}">
                  <a16:creationId xmlns:a16="http://schemas.microsoft.com/office/drawing/2014/main" id="{42B6C9C1-3428-949D-DF1D-73D6E17999BB}"/>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3189;p20">
              <a:extLst>
                <a:ext uri="{FF2B5EF4-FFF2-40B4-BE49-F238E27FC236}">
                  <a16:creationId xmlns:a16="http://schemas.microsoft.com/office/drawing/2014/main" id="{47DC935F-58B3-D1DF-A1C9-F35AE748924A}"/>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3190;p20">
              <a:extLst>
                <a:ext uri="{FF2B5EF4-FFF2-40B4-BE49-F238E27FC236}">
                  <a16:creationId xmlns:a16="http://schemas.microsoft.com/office/drawing/2014/main" id="{85B25A8C-BA91-27CD-8652-F4549A5BF2AF}"/>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3191;p20">
              <a:extLst>
                <a:ext uri="{FF2B5EF4-FFF2-40B4-BE49-F238E27FC236}">
                  <a16:creationId xmlns:a16="http://schemas.microsoft.com/office/drawing/2014/main" id="{884B2532-B824-E2D6-CFC6-141A7748631B}"/>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3192;p20">
              <a:extLst>
                <a:ext uri="{FF2B5EF4-FFF2-40B4-BE49-F238E27FC236}">
                  <a16:creationId xmlns:a16="http://schemas.microsoft.com/office/drawing/2014/main" id="{858767D2-A45A-E797-5CDE-96CE59BBB0F0}"/>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3193;p20">
              <a:extLst>
                <a:ext uri="{FF2B5EF4-FFF2-40B4-BE49-F238E27FC236}">
                  <a16:creationId xmlns:a16="http://schemas.microsoft.com/office/drawing/2014/main" id="{3851F428-A0D8-0B53-5103-C2D1E4E12ED7}"/>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3194;p20">
              <a:extLst>
                <a:ext uri="{FF2B5EF4-FFF2-40B4-BE49-F238E27FC236}">
                  <a16:creationId xmlns:a16="http://schemas.microsoft.com/office/drawing/2014/main" id="{B6B2FC2D-2981-EB69-FEEB-0E8DCB79FA6B}"/>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3195;p20">
              <a:extLst>
                <a:ext uri="{FF2B5EF4-FFF2-40B4-BE49-F238E27FC236}">
                  <a16:creationId xmlns:a16="http://schemas.microsoft.com/office/drawing/2014/main" id="{FCC6153B-8EC5-B07D-A8AE-0F2118044FAC}"/>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3196;p20">
              <a:extLst>
                <a:ext uri="{FF2B5EF4-FFF2-40B4-BE49-F238E27FC236}">
                  <a16:creationId xmlns:a16="http://schemas.microsoft.com/office/drawing/2014/main" id="{417C9BD2-1E45-5303-57A5-DAA67E10670B}"/>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3197;p20">
              <a:extLst>
                <a:ext uri="{FF2B5EF4-FFF2-40B4-BE49-F238E27FC236}">
                  <a16:creationId xmlns:a16="http://schemas.microsoft.com/office/drawing/2014/main" id="{6B894750-1D69-8559-F18B-ADE6E7748772}"/>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3198;p20">
              <a:extLst>
                <a:ext uri="{FF2B5EF4-FFF2-40B4-BE49-F238E27FC236}">
                  <a16:creationId xmlns:a16="http://schemas.microsoft.com/office/drawing/2014/main" id="{E0966978-4560-69B7-8557-749BB0E20A6C}"/>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3199;p20">
              <a:extLst>
                <a:ext uri="{FF2B5EF4-FFF2-40B4-BE49-F238E27FC236}">
                  <a16:creationId xmlns:a16="http://schemas.microsoft.com/office/drawing/2014/main" id="{2FC3C26D-9D26-43BA-83D2-DC11CCA53F31}"/>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3200;p20">
              <a:extLst>
                <a:ext uri="{FF2B5EF4-FFF2-40B4-BE49-F238E27FC236}">
                  <a16:creationId xmlns:a16="http://schemas.microsoft.com/office/drawing/2014/main" id="{E776CEAB-3842-4D72-D416-D59EF8335880}"/>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3201;p20">
              <a:extLst>
                <a:ext uri="{FF2B5EF4-FFF2-40B4-BE49-F238E27FC236}">
                  <a16:creationId xmlns:a16="http://schemas.microsoft.com/office/drawing/2014/main" id="{C6B8F0C7-83BE-B69E-305D-3A1AF21A477B}"/>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3202;p20">
              <a:extLst>
                <a:ext uri="{FF2B5EF4-FFF2-40B4-BE49-F238E27FC236}">
                  <a16:creationId xmlns:a16="http://schemas.microsoft.com/office/drawing/2014/main" id="{86BE30AB-98D0-5837-EA18-35ACA0A2ADEE}"/>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3203;p20">
              <a:extLst>
                <a:ext uri="{FF2B5EF4-FFF2-40B4-BE49-F238E27FC236}">
                  <a16:creationId xmlns:a16="http://schemas.microsoft.com/office/drawing/2014/main" id="{CF883E47-3734-6BA4-AB2F-670FABD7F985}"/>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3204;p20">
              <a:extLst>
                <a:ext uri="{FF2B5EF4-FFF2-40B4-BE49-F238E27FC236}">
                  <a16:creationId xmlns:a16="http://schemas.microsoft.com/office/drawing/2014/main" id="{688DA877-76D4-B948-7CF4-C71AE14C2CC5}"/>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3205;p20">
              <a:extLst>
                <a:ext uri="{FF2B5EF4-FFF2-40B4-BE49-F238E27FC236}">
                  <a16:creationId xmlns:a16="http://schemas.microsoft.com/office/drawing/2014/main" id="{BFC94EAA-5B00-9A08-71F6-5B59E575EAC8}"/>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3206;p20">
              <a:extLst>
                <a:ext uri="{FF2B5EF4-FFF2-40B4-BE49-F238E27FC236}">
                  <a16:creationId xmlns:a16="http://schemas.microsoft.com/office/drawing/2014/main" id="{980BCE9F-1CCD-9DAC-5E19-43F494806C5E}"/>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3207;p20">
              <a:extLst>
                <a:ext uri="{FF2B5EF4-FFF2-40B4-BE49-F238E27FC236}">
                  <a16:creationId xmlns:a16="http://schemas.microsoft.com/office/drawing/2014/main" id="{06591C3D-D918-2736-E801-1B26E6C11476}"/>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3208;p20">
              <a:extLst>
                <a:ext uri="{FF2B5EF4-FFF2-40B4-BE49-F238E27FC236}">
                  <a16:creationId xmlns:a16="http://schemas.microsoft.com/office/drawing/2014/main" id="{9EAC5E0A-0E5D-446F-245D-A5C0FAC81407}"/>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3209;p20">
              <a:extLst>
                <a:ext uri="{FF2B5EF4-FFF2-40B4-BE49-F238E27FC236}">
                  <a16:creationId xmlns:a16="http://schemas.microsoft.com/office/drawing/2014/main" id="{26997DA5-4AD7-8970-CDC5-38DFC362B00F}"/>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3210;p20">
              <a:extLst>
                <a:ext uri="{FF2B5EF4-FFF2-40B4-BE49-F238E27FC236}">
                  <a16:creationId xmlns:a16="http://schemas.microsoft.com/office/drawing/2014/main" id="{575DB9D6-05CA-14E3-5E02-E740003330B5}"/>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3211;p20">
              <a:extLst>
                <a:ext uri="{FF2B5EF4-FFF2-40B4-BE49-F238E27FC236}">
                  <a16:creationId xmlns:a16="http://schemas.microsoft.com/office/drawing/2014/main" id="{3907869B-48ED-DDE5-EE48-95C94D5A742B}"/>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3212;p20">
              <a:extLst>
                <a:ext uri="{FF2B5EF4-FFF2-40B4-BE49-F238E27FC236}">
                  <a16:creationId xmlns:a16="http://schemas.microsoft.com/office/drawing/2014/main" id="{B863AB8F-F84B-4C58-2B10-B93BC4F4DD92}"/>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3213;p20">
              <a:extLst>
                <a:ext uri="{FF2B5EF4-FFF2-40B4-BE49-F238E27FC236}">
                  <a16:creationId xmlns:a16="http://schemas.microsoft.com/office/drawing/2014/main" id="{01CE8DAF-A665-2493-4763-CCA729C68BFB}"/>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3214;p20">
              <a:extLst>
                <a:ext uri="{FF2B5EF4-FFF2-40B4-BE49-F238E27FC236}">
                  <a16:creationId xmlns:a16="http://schemas.microsoft.com/office/drawing/2014/main" id="{52DF31D6-C9BD-2340-C334-E035D8D97F39}"/>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3215;p20">
              <a:extLst>
                <a:ext uri="{FF2B5EF4-FFF2-40B4-BE49-F238E27FC236}">
                  <a16:creationId xmlns:a16="http://schemas.microsoft.com/office/drawing/2014/main" id="{FE9EDE18-16EE-230B-ED8E-498763071361}"/>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3216;p20">
              <a:extLst>
                <a:ext uri="{FF2B5EF4-FFF2-40B4-BE49-F238E27FC236}">
                  <a16:creationId xmlns:a16="http://schemas.microsoft.com/office/drawing/2014/main" id="{5290D70C-F2E1-E40C-AE2E-BD838BADAAAB}"/>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3217;p20">
              <a:extLst>
                <a:ext uri="{FF2B5EF4-FFF2-40B4-BE49-F238E27FC236}">
                  <a16:creationId xmlns:a16="http://schemas.microsoft.com/office/drawing/2014/main" id="{3A3A16AB-1884-AA8B-BA56-C3BE8EF835AA}"/>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3218;p20">
              <a:extLst>
                <a:ext uri="{FF2B5EF4-FFF2-40B4-BE49-F238E27FC236}">
                  <a16:creationId xmlns:a16="http://schemas.microsoft.com/office/drawing/2014/main" id="{9B995E01-6417-D6DE-9ACA-248CC0104597}"/>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3219;p20">
              <a:extLst>
                <a:ext uri="{FF2B5EF4-FFF2-40B4-BE49-F238E27FC236}">
                  <a16:creationId xmlns:a16="http://schemas.microsoft.com/office/drawing/2014/main" id="{C6C2F114-9842-96B2-ACD1-359BA4C4927A}"/>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220;p20">
              <a:extLst>
                <a:ext uri="{FF2B5EF4-FFF2-40B4-BE49-F238E27FC236}">
                  <a16:creationId xmlns:a16="http://schemas.microsoft.com/office/drawing/2014/main" id="{4AB8BB02-D762-B288-BF8A-C77E9F3ADE1D}"/>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221;p20">
              <a:extLst>
                <a:ext uri="{FF2B5EF4-FFF2-40B4-BE49-F238E27FC236}">
                  <a16:creationId xmlns:a16="http://schemas.microsoft.com/office/drawing/2014/main" id="{03853D04-E58A-A5D7-DCE8-B56653E62956}"/>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222;p20">
              <a:extLst>
                <a:ext uri="{FF2B5EF4-FFF2-40B4-BE49-F238E27FC236}">
                  <a16:creationId xmlns:a16="http://schemas.microsoft.com/office/drawing/2014/main" id="{9BE50333-5929-ADB7-38F9-2667D5A7AA6C}"/>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223;p20">
              <a:extLst>
                <a:ext uri="{FF2B5EF4-FFF2-40B4-BE49-F238E27FC236}">
                  <a16:creationId xmlns:a16="http://schemas.microsoft.com/office/drawing/2014/main" id="{C20C6601-17DD-FBB4-0756-BB4E90760C0A}"/>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224;p20">
              <a:extLst>
                <a:ext uri="{FF2B5EF4-FFF2-40B4-BE49-F238E27FC236}">
                  <a16:creationId xmlns:a16="http://schemas.microsoft.com/office/drawing/2014/main" id="{39010E59-016A-1FB7-5FC7-3BA391301AE9}"/>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225;p20">
              <a:extLst>
                <a:ext uri="{FF2B5EF4-FFF2-40B4-BE49-F238E27FC236}">
                  <a16:creationId xmlns:a16="http://schemas.microsoft.com/office/drawing/2014/main" id="{71043C65-F633-B3AB-8C2F-DA5D5F9B50A6}"/>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226;p20">
              <a:extLst>
                <a:ext uri="{FF2B5EF4-FFF2-40B4-BE49-F238E27FC236}">
                  <a16:creationId xmlns:a16="http://schemas.microsoft.com/office/drawing/2014/main" id="{2A0359F1-313C-1FA6-D08D-A0906D2DE450}"/>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227;p20">
              <a:extLst>
                <a:ext uri="{FF2B5EF4-FFF2-40B4-BE49-F238E27FC236}">
                  <a16:creationId xmlns:a16="http://schemas.microsoft.com/office/drawing/2014/main" id="{AAC2D36E-DC24-EF72-295B-8300642281E0}"/>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228;p20">
              <a:extLst>
                <a:ext uri="{FF2B5EF4-FFF2-40B4-BE49-F238E27FC236}">
                  <a16:creationId xmlns:a16="http://schemas.microsoft.com/office/drawing/2014/main" id="{EA7D7A7A-2760-0E13-D011-3309BEC2975E}"/>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229;p20">
              <a:extLst>
                <a:ext uri="{FF2B5EF4-FFF2-40B4-BE49-F238E27FC236}">
                  <a16:creationId xmlns:a16="http://schemas.microsoft.com/office/drawing/2014/main" id="{1131E10E-8829-C938-4837-31DA2075BE99}"/>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230;p20">
              <a:extLst>
                <a:ext uri="{FF2B5EF4-FFF2-40B4-BE49-F238E27FC236}">
                  <a16:creationId xmlns:a16="http://schemas.microsoft.com/office/drawing/2014/main" id="{46BFF778-BB61-7071-0D47-2106A5D5139D}"/>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231;p20">
              <a:extLst>
                <a:ext uri="{FF2B5EF4-FFF2-40B4-BE49-F238E27FC236}">
                  <a16:creationId xmlns:a16="http://schemas.microsoft.com/office/drawing/2014/main" id="{3E4E1E97-CA24-2041-37D5-A9339CE12880}"/>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232;p20">
              <a:extLst>
                <a:ext uri="{FF2B5EF4-FFF2-40B4-BE49-F238E27FC236}">
                  <a16:creationId xmlns:a16="http://schemas.microsoft.com/office/drawing/2014/main" id="{36C1E6FB-0068-8299-B697-FB5742B9E5AB}"/>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233;p20">
              <a:extLst>
                <a:ext uri="{FF2B5EF4-FFF2-40B4-BE49-F238E27FC236}">
                  <a16:creationId xmlns:a16="http://schemas.microsoft.com/office/drawing/2014/main" id="{D9895021-2178-7F2C-870D-F4140F8A2E0A}"/>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234;p20">
              <a:extLst>
                <a:ext uri="{FF2B5EF4-FFF2-40B4-BE49-F238E27FC236}">
                  <a16:creationId xmlns:a16="http://schemas.microsoft.com/office/drawing/2014/main" id="{B9092100-2A34-165D-32A4-F5EC047B7C29}"/>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235;p20">
              <a:extLst>
                <a:ext uri="{FF2B5EF4-FFF2-40B4-BE49-F238E27FC236}">
                  <a16:creationId xmlns:a16="http://schemas.microsoft.com/office/drawing/2014/main" id="{B06D485D-FF24-D62B-4A0F-1CEFDD2B3FA3}"/>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236;p20">
              <a:extLst>
                <a:ext uri="{FF2B5EF4-FFF2-40B4-BE49-F238E27FC236}">
                  <a16:creationId xmlns:a16="http://schemas.microsoft.com/office/drawing/2014/main" id="{3E90887C-48BD-DC19-D2A8-CAF6F5429CCE}"/>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237;p20">
              <a:extLst>
                <a:ext uri="{FF2B5EF4-FFF2-40B4-BE49-F238E27FC236}">
                  <a16:creationId xmlns:a16="http://schemas.microsoft.com/office/drawing/2014/main" id="{6C5B7492-8A31-DAE7-0722-8647764D3D49}"/>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238;p20">
              <a:extLst>
                <a:ext uri="{FF2B5EF4-FFF2-40B4-BE49-F238E27FC236}">
                  <a16:creationId xmlns:a16="http://schemas.microsoft.com/office/drawing/2014/main" id="{F60D39C2-172D-9CED-18C2-07A2DA68B288}"/>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239;p20">
              <a:extLst>
                <a:ext uri="{FF2B5EF4-FFF2-40B4-BE49-F238E27FC236}">
                  <a16:creationId xmlns:a16="http://schemas.microsoft.com/office/drawing/2014/main" id="{0B2E3CCE-C46E-A191-7E95-25DD5E77E708}"/>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240;p20">
              <a:extLst>
                <a:ext uri="{FF2B5EF4-FFF2-40B4-BE49-F238E27FC236}">
                  <a16:creationId xmlns:a16="http://schemas.microsoft.com/office/drawing/2014/main" id="{7E0E5E7D-24EE-BE2B-4582-C9F2DB4ACBDE}"/>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241;p20">
              <a:extLst>
                <a:ext uri="{FF2B5EF4-FFF2-40B4-BE49-F238E27FC236}">
                  <a16:creationId xmlns:a16="http://schemas.microsoft.com/office/drawing/2014/main" id="{E84AF629-FEF2-7F67-4484-4BEAC2BBD63C}"/>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242;p20">
              <a:extLst>
                <a:ext uri="{FF2B5EF4-FFF2-40B4-BE49-F238E27FC236}">
                  <a16:creationId xmlns:a16="http://schemas.microsoft.com/office/drawing/2014/main" id="{BEBE808D-A11A-4AFF-864B-C99C8D0BFDD1}"/>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243;p20">
              <a:extLst>
                <a:ext uri="{FF2B5EF4-FFF2-40B4-BE49-F238E27FC236}">
                  <a16:creationId xmlns:a16="http://schemas.microsoft.com/office/drawing/2014/main" id="{B2929708-D24D-9424-C800-8AD3FE8BA5B0}"/>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244;p20">
              <a:extLst>
                <a:ext uri="{FF2B5EF4-FFF2-40B4-BE49-F238E27FC236}">
                  <a16:creationId xmlns:a16="http://schemas.microsoft.com/office/drawing/2014/main" id="{285564BA-98BA-F56B-7FCF-B940C724B214}"/>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245;p20">
              <a:extLst>
                <a:ext uri="{FF2B5EF4-FFF2-40B4-BE49-F238E27FC236}">
                  <a16:creationId xmlns:a16="http://schemas.microsoft.com/office/drawing/2014/main" id="{CAB70871-5B96-C812-552A-3561FC7592CC}"/>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246;p20">
              <a:extLst>
                <a:ext uri="{FF2B5EF4-FFF2-40B4-BE49-F238E27FC236}">
                  <a16:creationId xmlns:a16="http://schemas.microsoft.com/office/drawing/2014/main" id="{7CD0FB53-DF90-17B2-7550-A6DD2BDF113A}"/>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247;p20">
              <a:extLst>
                <a:ext uri="{FF2B5EF4-FFF2-40B4-BE49-F238E27FC236}">
                  <a16:creationId xmlns:a16="http://schemas.microsoft.com/office/drawing/2014/main" id="{98FC630D-E1B3-E569-6325-6B5070F7362F}"/>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248;p20">
              <a:extLst>
                <a:ext uri="{FF2B5EF4-FFF2-40B4-BE49-F238E27FC236}">
                  <a16:creationId xmlns:a16="http://schemas.microsoft.com/office/drawing/2014/main" id="{3D03C59D-E914-2E25-4A72-E38E0588F5FD}"/>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249;p20">
              <a:extLst>
                <a:ext uri="{FF2B5EF4-FFF2-40B4-BE49-F238E27FC236}">
                  <a16:creationId xmlns:a16="http://schemas.microsoft.com/office/drawing/2014/main" id="{7717A984-0FBF-54F8-9C3F-36C665152E06}"/>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250;p20">
              <a:extLst>
                <a:ext uri="{FF2B5EF4-FFF2-40B4-BE49-F238E27FC236}">
                  <a16:creationId xmlns:a16="http://schemas.microsoft.com/office/drawing/2014/main" id="{6216B723-BE78-ED39-5325-8B428C8FAC5F}"/>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251;p20">
              <a:extLst>
                <a:ext uri="{FF2B5EF4-FFF2-40B4-BE49-F238E27FC236}">
                  <a16:creationId xmlns:a16="http://schemas.microsoft.com/office/drawing/2014/main" id="{AE458D63-54C3-3FE9-FB6A-28D4A9D8D1D8}"/>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252;p20">
              <a:extLst>
                <a:ext uri="{FF2B5EF4-FFF2-40B4-BE49-F238E27FC236}">
                  <a16:creationId xmlns:a16="http://schemas.microsoft.com/office/drawing/2014/main" id="{5DA02B5D-93E9-536E-5754-AB58825B0F00}"/>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253;p20">
              <a:extLst>
                <a:ext uri="{FF2B5EF4-FFF2-40B4-BE49-F238E27FC236}">
                  <a16:creationId xmlns:a16="http://schemas.microsoft.com/office/drawing/2014/main" id="{F06DA3C2-25AB-2246-D029-866AD1429A32}"/>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254;p20">
              <a:extLst>
                <a:ext uri="{FF2B5EF4-FFF2-40B4-BE49-F238E27FC236}">
                  <a16:creationId xmlns:a16="http://schemas.microsoft.com/office/drawing/2014/main" id="{7811E21A-761C-69B0-90C9-F81AF48B43C4}"/>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255;p20">
              <a:extLst>
                <a:ext uri="{FF2B5EF4-FFF2-40B4-BE49-F238E27FC236}">
                  <a16:creationId xmlns:a16="http://schemas.microsoft.com/office/drawing/2014/main" id="{DF79D4C6-840C-269D-2EF0-449FFEF3F0C3}"/>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256;p20">
              <a:extLst>
                <a:ext uri="{FF2B5EF4-FFF2-40B4-BE49-F238E27FC236}">
                  <a16:creationId xmlns:a16="http://schemas.microsoft.com/office/drawing/2014/main" id="{16D6CF6F-EE88-7BC9-ED99-B5C79A993883}"/>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257;p20">
              <a:extLst>
                <a:ext uri="{FF2B5EF4-FFF2-40B4-BE49-F238E27FC236}">
                  <a16:creationId xmlns:a16="http://schemas.microsoft.com/office/drawing/2014/main" id="{FF6CCF13-ADEF-03C4-F941-520D540F7F6B}"/>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258;p20">
              <a:extLst>
                <a:ext uri="{FF2B5EF4-FFF2-40B4-BE49-F238E27FC236}">
                  <a16:creationId xmlns:a16="http://schemas.microsoft.com/office/drawing/2014/main" id="{BF690339-BB8A-FE58-F9AF-47A9495F8AE1}"/>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 Placeholder 1"/>
          <p:cNvSpPr>
            <a:spLocks noGrp="1"/>
          </p:cNvSpPr>
          <p:nvPr>
            <p:ph type="body" sz="quarter" idx="11"/>
          </p:nvPr>
        </p:nvSpPr>
        <p:spPr>
          <a:xfrm>
            <a:off x="3912700" y="559007"/>
            <a:ext cx="4147457" cy="1241511"/>
          </a:xfrm>
        </p:spPr>
        <p:txBody>
          <a:bodyPr/>
          <a:lstStyle/>
          <a:p>
            <a:r>
              <a:rPr lang="en-US" sz="3400" dirty="0"/>
              <a:t>What are the dangers online?</a:t>
            </a:r>
            <a:endParaRPr lang="en-GB" sz="3400" dirty="0"/>
          </a:p>
        </p:txBody>
      </p:sp>
      <p:sp>
        <p:nvSpPr>
          <p:cNvPr id="183" name="Google Shape;1252;p48">
            <a:extLst>
              <a:ext uri="{FF2B5EF4-FFF2-40B4-BE49-F238E27FC236}">
                <a16:creationId xmlns:a16="http://schemas.microsoft.com/office/drawing/2014/main" id="{CCF74189-1B59-8350-91A7-8EF5691D7A53}"/>
              </a:ext>
            </a:extLst>
          </p:cNvPr>
          <p:cNvSpPr/>
          <p:nvPr/>
        </p:nvSpPr>
        <p:spPr>
          <a:xfrm rot="16200000">
            <a:off x="10014914" y="-643484"/>
            <a:ext cx="1831519" cy="2869673"/>
          </a:xfrm>
          <a:custGeom>
            <a:avLst/>
            <a:gdLst/>
            <a:ahLst/>
            <a:cxnLst/>
            <a:rect l="l" t="t" r="r" b="b"/>
            <a:pathLst>
              <a:path w="14343" h="22473" extrusionOk="0">
                <a:moveTo>
                  <a:pt x="14283" y="0"/>
                </a:moveTo>
                <a:cubicBezTo>
                  <a:pt x="14278" y="0"/>
                  <a:pt x="14274" y="1"/>
                  <a:pt x="14269" y="2"/>
                </a:cubicBezTo>
                <a:cubicBezTo>
                  <a:pt x="14076" y="49"/>
                  <a:pt x="13869" y="90"/>
                  <a:pt x="13618" y="128"/>
                </a:cubicBezTo>
                <a:cubicBezTo>
                  <a:pt x="13588" y="133"/>
                  <a:pt x="13567" y="161"/>
                  <a:pt x="13572" y="192"/>
                </a:cubicBezTo>
                <a:cubicBezTo>
                  <a:pt x="13576" y="219"/>
                  <a:pt x="13599" y="239"/>
                  <a:pt x="13626" y="239"/>
                </a:cubicBezTo>
                <a:cubicBezTo>
                  <a:pt x="13629" y="239"/>
                  <a:pt x="13632" y="238"/>
                  <a:pt x="13635" y="238"/>
                </a:cubicBezTo>
                <a:cubicBezTo>
                  <a:pt x="13889" y="199"/>
                  <a:pt x="14098" y="158"/>
                  <a:pt x="14295" y="110"/>
                </a:cubicBezTo>
                <a:cubicBezTo>
                  <a:pt x="14325" y="102"/>
                  <a:pt x="14343" y="73"/>
                  <a:pt x="14336" y="43"/>
                </a:cubicBezTo>
                <a:cubicBezTo>
                  <a:pt x="14330" y="17"/>
                  <a:pt x="14308" y="0"/>
                  <a:pt x="14283" y="0"/>
                </a:cubicBezTo>
                <a:close/>
                <a:moveTo>
                  <a:pt x="12856" y="233"/>
                </a:moveTo>
                <a:cubicBezTo>
                  <a:pt x="12853" y="233"/>
                  <a:pt x="12851" y="233"/>
                  <a:pt x="12848" y="234"/>
                </a:cubicBezTo>
                <a:cubicBezTo>
                  <a:pt x="12559" y="272"/>
                  <a:pt x="12317" y="308"/>
                  <a:pt x="12076" y="353"/>
                </a:cubicBezTo>
                <a:cubicBezTo>
                  <a:pt x="12046" y="360"/>
                  <a:pt x="12026" y="389"/>
                  <a:pt x="12032" y="419"/>
                </a:cubicBezTo>
                <a:cubicBezTo>
                  <a:pt x="12036" y="445"/>
                  <a:pt x="12060" y="464"/>
                  <a:pt x="12087" y="464"/>
                </a:cubicBezTo>
                <a:cubicBezTo>
                  <a:pt x="12090" y="464"/>
                  <a:pt x="12093" y="464"/>
                  <a:pt x="12096" y="462"/>
                </a:cubicBezTo>
                <a:cubicBezTo>
                  <a:pt x="12336" y="418"/>
                  <a:pt x="12576" y="382"/>
                  <a:pt x="12862" y="345"/>
                </a:cubicBezTo>
                <a:cubicBezTo>
                  <a:pt x="12893" y="341"/>
                  <a:pt x="12915" y="313"/>
                  <a:pt x="12910" y="282"/>
                </a:cubicBezTo>
                <a:cubicBezTo>
                  <a:pt x="12906" y="254"/>
                  <a:pt x="12883" y="233"/>
                  <a:pt x="12856" y="233"/>
                </a:cubicBezTo>
                <a:close/>
                <a:moveTo>
                  <a:pt x="11334" y="548"/>
                </a:moveTo>
                <a:cubicBezTo>
                  <a:pt x="11328" y="548"/>
                  <a:pt x="11321" y="549"/>
                  <a:pt x="11315" y="551"/>
                </a:cubicBezTo>
                <a:cubicBezTo>
                  <a:pt x="11092" y="628"/>
                  <a:pt x="10892" y="718"/>
                  <a:pt x="10705" y="827"/>
                </a:cubicBezTo>
                <a:cubicBezTo>
                  <a:pt x="10670" y="846"/>
                  <a:pt x="10636" y="867"/>
                  <a:pt x="10603" y="888"/>
                </a:cubicBezTo>
                <a:cubicBezTo>
                  <a:pt x="10576" y="905"/>
                  <a:pt x="10569" y="939"/>
                  <a:pt x="10585" y="965"/>
                </a:cubicBezTo>
                <a:cubicBezTo>
                  <a:pt x="10595" y="982"/>
                  <a:pt x="10614" y="991"/>
                  <a:pt x="10632" y="991"/>
                </a:cubicBezTo>
                <a:cubicBezTo>
                  <a:pt x="10642" y="991"/>
                  <a:pt x="10653" y="988"/>
                  <a:pt x="10662" y="983"/>
                </a:cubicBezTo>
                <a:cubicBezTo>
                  <a:pt x="10695" y="962"/>
                  <a:pt x="10728" y="942"/>
                  <a:pt x="10761" y="923"/>
                </a:cubicBezTo>
                <a:cubicBezTo>
                  <a:pt x="10941" y="818"/>
                  <a:pt x="11136" y="731"/>
                  <a:pt x="11352" y="656"/>
                </a:cubicBezTo>
                <a:cubicBezTo>
                  <a:pt x="11382" y="646"/>
                  <a:pt x="11397" y="614"/>
                  <a:pt x="11386" y="585"/>
                </a:cubicBezTo>
                <a:cubicBezTo>
                  <a:pt x="11378" y="563"/>
                  <a:pt x="11357" y="548"/>
                  <a:pt x="11334" y="548"/>
                </a:cubicBezTo>
                <a:close/>
                <a:moveTo>
                  <a:pt x="10028" y="1368"/>
                </a:moveTo>
                <a:cubicBezTo>
                  <a:pt x="10013" y="1368"/>
                  <a:pt x="9999" y="1373"/>
                  <a:pt x="9989" y="1384"/>
                </a:cubicBezTo>
                <a:cubicBezTo>
                  <a:pt x="9813" y="1561"/>
                  <a:pt x="9645" y="1765"/>
                  <a:pt x="9486" y="1990"/>
                </a:cubicBezTo>
                <a:cubicBezTo>
                  <a:pt x="9469" y="2016"/>
                  <a:pt x="9476" y="2050"/>
                  <a:pt x="9500" y="2068"/>
                </a:cubicBezTo>
                <a:cubicBezTo>
                  <a:pt x="9510" y="2074"/>
                  <a:pt x="9522" y="2078"/>
                  <a:pt x="9532" y="2078"/>
                </a:cubicBezTo>
                <a:cubicBezTo>
                  <a:pt x="9550" y="2078"/>
                  <a:pt x="9567" y="2069"/>
                  <a:pt x="9578" y="2054"/>
                </a:cubicBezTo>
                <a:cubicBezTo>
                  <a:pt x="9732" y="1833"/>
                  <a:pt x="9897" y="1634"/>
                  <a:pt x="10068" y="1462"/>
                </a:cubicBezTo>
                <a:cubicBezTo>
                  <a:pt x="10089" y="1441"/>
                  <a:pt x="10089" y="1406"/>
                  <a:pt x="10068" y="1384"/>
                </a:cubicBezTo>
                <a:cubicBezTo>
                  <a:pt x="10056" y="1373"/>
                  <a:pt x="10042" y="1368"/>
                  <a:pt x="10028" y="1368"/>
                </a:cubicBezTo>
                <a:close/>
                <a:moveTo>
                  <a:pt x="9128" y="2632"/>
                </a:moveTo>
                <a:cubicBezTo>
                  <a:pt x="9109" y="2632"/>
                  <a:pt x="9090" y="2643"/>
                  <a:pt x="9079" y="2661"/>
                </a:cubicBezTo>
                <a:cubicBezTo>
                  <a:pt x="9048" y="2720"/>
                  <a:pt x="9019" y="2778"/>
                  <a:pt x="8989" y="2838"/>
                </a:cubicBezTo>
                <a:cubicBezTo>
                  <a:pt x="8905" y="3006"/>
                  <a:pt x="8823" y="3184"/>
                  <a:pt x="8745" y="3368"/>
                </a:cubicBezTo>
                <a:cubicBezTo>
                  <a:pt x="8733" y="3396"/>
                  <a:pt x="8746" y="3429"/>
                  <a:pt x="8774" y="3441"/>
                </a:cubicBezTo>
                <a:cubicBezTo>
                  <a:pt x="8781" y="3444"/>
                  <a:pt x="8789" y="3445"/>
                  <a:pt x="8796" y="3445"/>
                </a:cubicBezTo>
                <a:cubicBezTo>
                  <a:pt x="8818" y="3445"/>
                  <a:pt x="8838" y="3433"/>
                  <a:pt x="8847" y="3412"/>
                </a:cubicBezTo>
                <a:cubicBezTo>
                  <a:pt x="8925" y="3230"/>
                  <a:pt x="9006" y="3054"/>
                  <a:pt x="9088" y="2887"/>
                </a:cubicBezTo>
                <a:cubicBezTo>
                  <a:pt x="9117" y="2830"/>
                  <a:pt x="9147" y="2771"/>
                  <a:pt x="9178" y="2713"/>
                </a:cubicBezTo>
                <a:cubicBezTo>
                  <a:pt x="9193" y="2686"/>
                  <a:pt x="9182" y="2652"/>
                  <a:pt x="9154" y="2639"/>
                </a:cubicBezTo>
                <a:cubicBezTo>
                  <a:pt x="9146" y="2634"/>
                  <a:pt x="9137" y="2632"/>
                  <a:pt x="9128" y="2632"/>
                </a:cubicBezTo>
                <a:close/>
                <a:moveTo>
                  <a:pt x="8515" y="4060"/>
                </a:moveTo>
                <a:cubicBezTo>
                  <a:pt x="8491" y="4060"/>
                  <a:pt x="8470" y="4074"/>
                  <a:pt x="8462" y="4097"/>
                </a:cubicBezTo>
                <a:cubicBezTo>
                  <a:pt x="8381" y="4324"/>
                  <a:pt x="8301" y="4567"/>
                  <a:pt x="8216" y="4838"/>
                </a:cubicBezTo>
                <a:cubicBezTo>
                  <a:pt x="8208" y="4867"/>
                  <a:pt x="8224" y="4898"/>
                  <a:pt x="8254" y="4908"/>
                </a:cubicBezTo>
                <a:cubicBezTo>
                  <a:pt x="8259" y="4909"/>
                  <a:pt x="8264" y="4910"/>
                  <a:pt x="8270" y="4910"/>
                </a:cubicBezTo>
                <a:cubicBezTo>
                  <a:pt x="8293" y="4910"/>
                  <a:pt x="8316" y="4895"/>
                  <a:pt x="8322" y="4870"/>
                </a:cubicBezTo>
                <a:cubicBezTo>
                  <a:pt x="8406" y="4601"/>
                  <a:pt x="8486" y="4360"/>
                  <a:pt x="8567" y="4134"/>
                </a:cubicBezTo>
                <a:cubicBezTo>
                  <a:pt x="8576" y="4105"/>
                  <a:pt x="8561" y="4073"/>
                  <a:pt x="8533" y="4063"/>
                </a:cubicBezTo>
                <a:cubicBezTo>
                  <a:pt x="8527" y="4061"/>
                  <a:pt x="8521" y="4060"/>
                  <a:pt x="8515" y="4060"/>
                </a:cubicBezTo>
                <a:close/>
                <a:moveTo>
                  <a:pt x="8048" y="5545"/>
                </a:moveTo>
                <a:cubicBezTo>
                  <a:pt x="8023" y="5545"/>
                  <a:pt x="8001" y="5561"/>
                  <a:pt x="7994" y="5585"/>
                </a:cubicBezTo>
                <a:cubicBezTo>
                  <a:pt x="7956" y="5718"/>
                  <a:pt x="7918" y="5852"/>
                  <a:pt x="7880" y="5985"/>
                </a:cubicBezTo>
                <a:lnTo>
                  <a:pt x="7780" y="6333"/>
                </a:lnTo>
                <a:cubicBezTo>
                  <a:pt x="7772" y="6363"/>
                  <a:pt x="7789" y="6394"/>
                  <a:pt x="7819" y="6402"/>
                </a:cubicBezTo>
                <a:cubicBezTo>
                  <a:pt x="7823" y="6403"/>
                  <a:pt x="7829" y="6404"/>
                  <a:pt x="7834" y="6404"/>
                </a:cubicBezTo>
                <a:cubicBezTo>
                  <a:pt x="7858" y="6404"/>
                  <a:pt x="7880" y="6388"/>
                  <a:pt x="7887" y="6364"/>
                </a:cubicBezTo>
                <a:lnTo>
                  <a:pt x="7987" y="6016"/>
                </a:lnTo>
                <a:cubicBezTo>
                  <a:pt x="8025" y="5883"/>
                  <a:pt x="8062" y="5749"/>
                  <a:pt x="8101" y="5616"/>
                </a:cubicBezTo>
                <a:cubicBezTo>
                  <a:pt x="8109" y="5586"/>
                  <a:pt x="8092" y="5556"/>
                  <a:pt x="8064" y="5547"/>
                </a:cubicBezTo>
                <a:cubicBezTo>
                  <a:pt x="8058" y="5546"/>
                  <a:pt x="8053" y="5545"/>
                  <a:pt x="8048" y="5545"/>
                </a:cubicBezTo>
                <a:close/>
                <a:moveTo>
                  <a:pt x="7613" y="7039"/>
                </a:moveTo>
                <a:cubicBezTo>
                  <a:pt x="7589" y="7039"/>
                  <a:pt x="7567" y="7055"/>
                  <a:pt x="7559" y="7078"/>
                </a:cubicBezTo>
                <a:cubicBezTo>
                  <a:pt x="7522" y="7201"/>
                  <a:pt x="7482" y="7324"/>
                  <a:pt x="7443" y="7446"/>
                </a:cubicBezTo>
                <a:cubicBezTo>
                  <a:pt x="7402" y="7570"/>
                  <a:pt x="7361" y="7693"/>
                  <a:pt x="7317" y="7815"/>
                </a:cubicBezTo>
                <a:cubicBezTo>
                  <a:pt x="7306" y="7844"/>
                  <a:pt x="7321" y="7876"/>
                  <a:pt x="7350" y="7886"/>
                </a:cubicBezTo>
                <a:cubicBezTo>
                  <a:pt x="7356" y="7888"/>
                  <a:pt x="7363" y="7889"/>
                  <a:pt x="7369" y="7889"/>
                </a:cubicBezTo>
                <a:cubicBezTo>
                  <a:pt x="7392" y="7889"/>
                  <a:pt x="7413" y="7875"/>
                  <a:pt x="7421" y="7853"/>
                </a:cubicBezTo>
                <a:cubicBezTo>
                  <a:pt x="7465" y="7729"/>
                  <a:pt x="7508" y="7605"/>
                  <a:pt x="7549" y="7481"/>
                </a:cubicBezTo>
                <a:cubicBezTo>
                  <a:pt x="7589" y="7358"/>
                  <a:pt x="7628" y="7234"/>
                  <a:pt x="7666" y="7111"/>
                </a:cubicBezTo>
                <a:cubicBezTo>
                  <a:pt x="7675" y="7082"/>
                  <a:pt x="7659" y="7051"/>
                  <a:pt x="7630" y="7042"/>
                </a:cubicBezTo>
                <a:cubicBezTo>
                  <a:pt x="7624" y="7040"/>
                  <a:pt x="7618" y="7039"/>
                  <a:pt x="7613" y="7039"/>
                </a:cubicBezTo>
                <a:close/>
                <a:moveTo>
                  <a:pt x="7086" y="8503"/>
                </a:moveTo>
                <a:cubicBezTo>
                  <a:pt x="7065" y="8503"/>
                  <a:pt x="7045" y="8516"/>
                  <a:pt x="7036" y="8537"/>
                </a:cubicBezTo>
                <a:cubicBezTo>
                  <a:pt x="6931" y="8783"/>
                  <a:pt x="6820" y="9018"/>
                  <a:pt x="6706" y="9237"/>
                </a:cubicBezTo>
                <a:cubicBezTo>
                  <a:pt x="6692" y="9265"/>
                  <a:pt x="6703" y="9298"/>
                  <a:pt x="6729" y="9312"/>
                </a:cubicBezTo>
                <a:cubicBezTo>
                  <a:pt x="6738" y="9316"/>
                  <a:pt x="6746" y="9319"/>
                  <a:pt x="6755" y="9319"/>
                </a:cubicBezTo>
                <a:cubicBezTo>
                  <a:pt x="6775" y="9319"/>
                  <a:pt x="6794" y="9308"/>
                  <a:pt x="6804" y="9289"/>
                </a:cubicBezTo>
                <a:cubicBezTo>
                  <a:pt x="6919" y="9067"/>
                  <a:pt x="7032" y="8829"/>
                  <a:pt x="7138" y="8580"/>
                </a:cubicBezTo>
                <a:cubicBezTo>
                  <a:pt x="7150" y="8553"/>
                  <a:pt x="7136" y="8519"/>
                  <a:pt x="7108" y="8508"/>
                </a:cubicBezTo>
                <a:cubicBezTo>
                  <a:pt x="7101" y="8505"/>
                  <a:pt x="7094" y="8503"/>
                  <a:pt x="7086" y="8503"/>
                </a:cubicBezTo>
                <a:close/>
                <a:moveTo>
                  <a:pt x="1625" y="9185"/>
                </a:moveTo>
                <a:cubicBezTo>
                  <a:pt x="1347" y="9191"/>
                  <a:pt x="1086" y="9249"/>
                  <a:pt x="847" y="9356"/>
                </a:cubicBezTo>
                <a:cubicBezTo>
                  <a:pt x="820" y="9369"/>
                  <a:pt x="808" y="9401"/>
                  <a:pt x="820" y="9430"/>
                </a:cubicBezTo>
                <a:cubicBezTo>
                  <a:pt x="829" y="9450"/>
                  <a:pt x="849" y="9462"/>
                  <a:pt x="871" y="9462"/>
                </a:cubicBezTo>
                <a:cubicBezTo>
                  <a:pt x="878" y="9462"/>
                  <a:pt x="886" y="9461"/>
                  <a:pt x="893" y="9457"/>
                </a:cubicBezTo>
                <a:cubicBezTo>
                  <a:pt x="1118" y="9356"/>
                  <a:pt x="1364" y="9303"/>
                  <a:pt x="1627" y="9296"/>
                </a:cubicBezTo>
                <a:cubicBezTo>
                  <a:pt x="1658" y="9296"/>
                  <a:pt x="1682" y="9270"/>
                  <a:pt x="1682" y="9239"/>
                </a:cubicBezTo>
                <a:cubicBezTo>
                  <a:pt x="1681" y="9210"/>
                  <a:pt x="1656" y="9185"/>
                  <a:pt x="1626" y="9185"/>
                </a:cubicBezTo>
                <a:close/>
                <a:moveTo>
                  <a:pt x="2391" y="9302"/>
                </a:moveTo>
                <a:cubicBezTo>
                  <a:pt x="2368" y="9302"/>
                  <a:pt x="2346" y="9317"/>
                  <a:pt x="2339" y="9341"/>
                </a:cubicBezTo>
                <a:cubicBezTo>
                  <a:pt x="2329" y="9370"/>
                  <a:pt x="2345" y="9401"/>
                  <a:pt x="2374" y="9410"/>
                </a:cubicBezTo>
                <a:cubicBezTo>
                  <a:pt x="2620" y="9493"/>
                  <a:pt x="2844" y="9612"/>
                  <a:pt x="3042" y="9766"/>
                </a:cubicBezTo>
                <a:cubicBezTo>
                  <a:pt x="3051" y="9774"/>
                  <a:pt x="3063" y="9778"/>
                  <a:pt x="3076" y="9778"/>
                </a:cubicBezTo>
                <a:cubicBezTo>
                  <a:pt x="3092" y="9778"/>
                  <a:pt x="3108" y="9770"/>
                  <a:pt x="3120" y="9757"/>
                </a:cubicBezTo>
                <a:cubicBezTo>
                  <a:pt x="3138" y="9732"/>
                  <a:pt x="3133" y="9697"/>
                  <a:pt x="3109" y="9679"/>
                </a:cubicBezTo>
                <a:cubicBezTo>
                  <a:pt x="2902" y="9516"/>
                  <a:pt x="2667" y="9391"/>
                  <a:pt x="2409" y="9306"/>
                </a:cubicBezTo>
                <a:cubicBezTo>
                  <a:pt x="2403" y="9303"/>
                  <a:pt x="2397" y="9302"/>
                  <a:pt x="2391" y="9302"/>
                </a:cubicBezTo>
                <a:close/>
                <a:moveTo>
                  <a:pt x="6364" y="9879"/>
                </a:moveTo>
                <a:cubicBezTo>
                  <a:pt x="6346" y="9879"/>
                  <a:pt x="6328" y="9888"/>
                  <a:pt x="6317" y="9905"/>
                </a:cubicBezTo>
                <a:cubicBezTo>
                  <a:pt x="6173" y="10126"/>
                  <a:pt x="6019" y="10334"/>
                  <a:pt x="5859" y="10525"/>
                </a:cubicBezTo>
                <a:cubicBezTo>
                  <a:pt x="5838" y="10548"/>
                  <a:pt x="5841" y="10583"/>
                  <a:pt x="5865" y="10603"/>
                </a:cubicBezTo>
                <a:cubicBezTo>
                  <a:pt x="5876" y="10612"/>
                  <a:pt x="5889" y="10617"/>
                  <a:pt x="5901" y="10617"/>
                </a:cubicBezTo>
                <a:cubicBezTo>
                  <a:pt x="5917" y="10617"/>
                  <a:pt x="5932" y="10609"/>
                  <a:pt x="5944" y="10596"/>
                </a:cubicBezTo>
                <a:cubicBezTo>
                  <a:pt x="6106" y="10403"/>
                  <a:pt x="6263" y="10190"/>
                  <a:pt x="6410" y="9965"/>
                </a:cubicBezTo>
                <a:cubicBezTo>
                  <a:pt x="6427" y="9939"/>
                  <a:pt x="6419" y="9905"/>
                  <a:pt x="6394" y="9888"/>
                </a:cubicBezTo>
                <a:cubicBezTo>
                  <a:pt x="6384" y="9882"/>
                  <a:pt x="6374" y="9879"/>
                  <a:pt x="6364" y="9879"/>
                </a:cubicBezTo>
                <a:close/>
                <a:moveTo>
                  <a:pt x="263" y="9824"/>
                </a:moveTo>
                <a:cubicBezTo>
                  <a:pt x="246" y="9824"/>
                  <a:pt x="229" y="9832"/>
                  <a:pt x="218" y="9846"/>
                </a:cubicBezTo>
                <a:cubicBezTo>
                  <a:pt x="81" y="10030"/>
                  <a:pt x="5" y="10234"/>
                  <a:pt x="0" y="10435"/>
                </a:cubicBezTo>
                <a:lnTo>
                  <a:pt x="0" y="10458"/>
                </a:lnTo>
                <a:cubicBezTo>
                  <a:pt x="0" y="10512"/>
                  <a:pt x="4" y="10565"/>
                  <a:pt x="14" y="10620"/>
                </a:cubicBezTo>
                <a:cubicBezTo>
                  <a:pt x="18" y="10646"/>
                  <a:pt x="42" y="10666"/>
                  <a:pt x="68" y="10666"/>
                </a:cubicBezTo>
                <a:cubicBezTo>
                  <a:pt x="72" y="10666"/>
                  <a:pt x="75" y="10666"/>
                  <a:pt x="78" y="10665"/>
                </a:cubicBezTo>
                <a:cubicBezTo>
                  <a:pt x="108" y="10659"/>
                  <a:pt x="128" y="10630"/>
                  <a:pt x="123" y="10600"/>
                </a:cubicBezTo>
                <a:cubicBezTo>
                  <a:pt x="116" y="10553"/>
                  <a:pt x="111" y="10505"/>
                  <a:pt x="111" y="10458"/>
                </a:cubicBezTo>
                <a:lnTo>
                  <a:pt x="111" y="10438"/>
                </a:lnTo>
                <a:cubicBezTo>
                  <a:pt x="116" y="10260"/>
                  <a:pt x="184" y="10078"/>
                  <a:pt x="308" y="9913"/>
                </a:cubicBezTo>
                <a:cubicBezTo>
                  <a:pt x="326" y="9888"/>
                  <a:pt x="321" y="9853"/>
                  <a:pt x="296" y="9835"/>
                </a:cubicBezTo>
                <a:cubicBezTo>
                  <a:pt x="286" y="9827"/>
                  <a:pt x="275" y="9824"/>
                  <a:pt x="263" y="9824"/>
                </a:cubicBezTo>
                <a:close/>
                <a:moveTo>
                  <a:pt x="3603" y="10234"/>
                </a:moveTo>
                <a:cubicBezTo>
                  <a:pt x="3592" y="10234"/>
                  <a:pt x="3581" y="10237"/>
                  <a:pt x="3571" y="10244"/>
                </a:cubicBezTo>
                <a:cubicBezTo>
                  <a:pt x="3547" y="10261"/>
                  <a:pt x="3540" y="10295"/>
                  <a:pt x="3558" y="10321"/>
                </a:cubicBezTo>
                <a:cubicBezTo>
                  <a:pt x="3697" y="10525"/>
                  <a:pt x="3813" y="10753"/>
                  <a:pt x="3900" y="11001"/>
                </a:cubicBezTo>
                <a:cubicBezTo>
                  <a:pt x="3908" y="11024"/>
                  <a:pt x="3929" y="11037"/>
                  <a:pt x="3953" y="11037"/>
                </a:cubicBezTo>
                <a:cubicBezTo>
                  <a:pt x="3959" y="11037"/>
                  <a:pt x="3965" y="11037"/>
                  <a:pt x="3971" y="11034"/>
                </a:cubicBezTo>
                <a:cubicBezTo>
                  <a:pt x="4000" y="11025"/>
                  <a:pt x="4015" y="10993"/>
                  <a:pt x="4005" y="10964"/>
                </a:cubicBezTo>
                <a:cubicBezTo>
                  <a:pt x="3914" y="10707"/>
                  <a:pt x="3795" y="10470"/>
                  <a:pt x="3649" y="10258"/>
                </a:cubicBezTo>
                <a:cubicBezTo>
                  <a:pt x="3638" y="10242"/>
                  <a:pt x="3621" y="10234"/>
                  <a:pt x="3603" y="10234"/>
                </a:cubicBezTo>
                <a:close/>
                <a:moveTo>
                  <a:pt x="5361" y="11064"/>
                </a:moveTo>
                <a:cubicBezTo>
                  <a:pt x="5348" y="11064"/>
                  <a:pt x="5334" y="11069"/>
                  <a:pt x="5323" y="11078"/>
                </a:cubicBezTo>
                <a:cubicBezTo>
                  <a:pt x="5181" y="11205"/>
                  <a:pt x="5032" y="11325"/>
                  <a:pt x="4879" y="11432"/>
                </a:cubicBezTo>
                <a:cubicBezTo>
                  <a:pt x="4824" y="11470"/>
                  <a:pt x="4768" y="11506"/>
                  <a:pt x="4711" y="11542"/>
                </a:cubicBezTo>
                <a:cubicBezTo>
                  <a:pt x="4686" y="11558"/>
                  <a:pt x="4677" y="11592"/>
                  <a:pt x="4694" y="11618"/>
                </a:cubicBezTo>
                <a:cubicBezTo>
                  <a:pt x="4705" y="11635"/>
                  <a:pt x="4723" y="11644"/>
                  <a:pt x="4741" y="11644"/>
                </a:cubicBezTo>
                <a:cubicBezTo>
                  <a:pt x="4751" y="11644"/>
                  <a:pt x="4761" y="11641"/>
                  <a:pt x="4770" y="11636"/>
                </a:cubicBezTo>
                <a:cubicBezTo>
                  <a:pt x="4829" y="11599"/>
                  <a:pt x="4886" y="11562"/>
                  <a:pt x="4942" y="11522"/>
                </a:cubicBezTo>
                <a:cubicBezTo>
                  <a:pt x="5099" y="11413"/>
                  <a:pt x="5252" y="11292"/>
                  <a:pt x="5398" y="11161"/>
                </a:cubicBezTo>
                <a:cubicBezTo>
                  <a:pt x="5421" y="11141"/>
                  <a:pt x="5423" y="11106"/>
                  <a:pt x="5402" y="11082"/>
                </a:cubicBezTo>
                <a:cubicBezTo>
                  <a:pt x="5392" y="11070"/>
                  <a:pt x="5376" y="11064"/>
                  <a:pt x="5361" y="11064"/>
                </a:cubicBezTo>
                <a:close/>
                <a:moveTo>
                  <a:pt x="433" y="11231"/>
                </a:moveTo>
                <a:cubicBezTo>
                  <a:pt x="420" y="11231"/>
                  <a:pt x="406" y="11235"/>
                  <a:pt x="395" y="11245"/>
                </a:cubicBezTo>
                <a:cubicBezTo>
                  <a:pt x="373" y="11265"/>
                  <a:pt x="371" y="11300"/>
                  <a:pt x="391" y="11324"/>
                </a:cubicBezTo>
                <a:lnTo>
                  <a:pt x="419" y="11354"/>
                </a:lnTo>
                <a:cubicBezTo>
                  <a:pt x="590" y="11536"/>
                  <a:pt x="786" y="11694"/>
                  <a:pt x="1005" y="11824"/>
                </a:cubicBezTo>
                <a:cubicBezTo>
                  <a:pt x="1014" y="11829"/>
                  <a:pt x="1025" y="11831"/>
                  <a:pt x="1034" y="11831"/>
                </a:cubicBezTo>
                <a:cubicBezTo>
                  <a:pt x="1052" y="11831"/>
                  <a:pt x="1072" y="11822"/>
                  <a:pt x="1081" y="11804"/>
                </a:cubicBezTo>
                <a:cubicBezTo>
                  <a:pt x="1097" y="11778"/>
                  <a:pt x="1089" y="11744"/>
                  <a:pt x="1062" y="11728"/>
                </a:cubicBezTo>
                <a:cubicBezTo>
                  <a:pt x="853" y="11604"/>
                  <a:pt x="664" y="11453"/>
                  <a:pt x="500" y="11278"/>
                </a:cubicBezTo>
                <a:lnTo>
                  <a:pt x="474" y="11249"/>
                </a:lnTo>
                <a:cubicBezTo>
                  <a:pt x="464" y="11237"/>
                  <a:pt x="448" y="11231"/>
                  <a:pt x="433" y="11231"/>
                </a:cubicBezTo>
                <a:close/>
                <a:moveTo>
                  <a:pt x="1750" y="12018"/>
                </a:moveTo>
                <a:cubicBezTo>
                  <a:pt x="1725" y="12018"/>
                  <a:pt x="1703" y="12035"/>
                  <a:pt x="1695" y="12060"/>
                </a:cubicBezTo>
                <a:cubicBezTo>
                  <a:pt x="1688" y="12090"/>
                  <a:pt x="1706" y="12120"/>
                  <a:pt x="1735" y="12128"/>
                </a:cubicBezTo>
                <a:cubicBezTo>
                  <a:pt x="1983" y="12194"/>
                  <a:pt x="2246" y="12233"/>
                  <a:pt x="2516" y="12242"/>
                </a:cubicBezTo>
                <a:lnTo>
                  <a:pt x="2518" y="12242"/>
                </a:lnTo>
                <a:cubicBezTo>
                  <a:pt x="2548" y="12242"/>
                  <a:pt x="2573" y="12219"/>
                  <a:pt x="2574" y="12189"/>
                </a:cubicBezTo>
                <a:cubicBezTo>
                  <a:pt x="2575" y="12158"/>
                  <a:pt x="2550" y="12132"/>
                  <a:pt x="2520" y="12131"/>
                </a:cubicBezTo>
                <a:cubicBezTo>
                  <a:pt x="2258" y="12123"/>
                  <a:pt x="2004" y="12085"/>
                  <a:pt x="1764" y="12020"/>
                </a:cubicBezTo>
                <a:cubicBezTo>
                  <a:pt x="1759" y="12019"/>
                  <a:pt x="1754" y="12018"/>
                  <a:pt x="1750" y="12018"/>
                </a:cubicBezTo>
                <a:close/>
                <a:moveTo>
                  <a:pt x="4128" y="11684"/>
                </a:moveTo>
                <a:cubicBezTo>
                  <a:pt x="4125" y="11684"/>
                  <a:pt x="4122" y="11684"/>
                  <a:pt x="4119" y="11685"/>
                </a:cubicBezTo>
                <a:cubicBezTo>
                  <a:pt x="4090" y="11688"/>
                  <a:pt x="4067" y="11716"/>
                  <a:pt x="4071" y="11746"/>
                </a:cubicBezTo>
                <a:cubicBezTo>
                  <a:pt x="4077" y="11795"/>
                  <a:pt x="4081" y="11843"/>
                  <a:pt x="4084" y="11893"/>
                </a:cubicBezTo>
                <a:cubicBezTo>
                  <a:pt x="4074" y="11882"/>
                  <a:pt x="4059" y="11875"/>
                  <a:pt x="4044" y="11875"/>
                </a:cubicBezTo>
                <a:cubicBezTo>
                  <a:pt x="4037" y="11875"/>
                  <a:pt x="4031" y="11877"/>
                  <a:pt x="4024" y="11879"/>
                </a:cubicBezTo>
                <a:cubicBezTo>
                  <a:pt x="3785" y="11969"/>
                  <a:pt x="3535" y="12036"/>
                  <a:pt x="3284" y="12078"/>
                </a:cubicBezTo>
                <a:cubicBezTo>
                  <a:pt x="3254" y="12083"/>
                  <a:pt x="3234" y="12112"/>
                  <a:pt x="3238" y="12142"/>
                </a:cubicBezTo>
                <a:cubicBezTo>
                  <a:pt x="3243" y="12170"/>
                  <a:pt x="3268" y="12189"/>
                  <a:pt x="3294" y="12189"/>
                </a:cubicBezTo>
                <a:cubicBezTo>
                  <a:pt x="3297" y="12189"/>
                  <a:pt x="3300" y="12188"/>
                  <a:pt x="3302" y="12188"/>
                </a:cubicBezTo>
                <a:cubicBezTo>
                  <a:pt x="3561" y="12144"/>
                  <a:pt x="3817" y="12075"/>
                  <a:pt x="4063" y="11983"/>
                </a:cubicBezTo>
                <a:cubicBezTo>
                  <a:pt x="4073" y="11979"/>
                  <a:pt x="4083" y="11972"/>
                  <a:pt x="4088" y="11964"/>
                </a:cubicBezTo>
                <a:cubicBezTo>
                  <a:pt x="4092" y="12023"/>
                  <a:pt x="4093" y="12084"/>
                  <a:pt x="4093" y="12144"/>
                </a:cubicBezTo>
                <a:cubicBezTo>
                  <a:pt x="4093" y="12264"/>
                  <a:pt x="4087" y="12388"/>
                  <a:pt x="4076" y="12511"/>
                </a:cubicBezTo>
                <a:cubicBezTo>
                  <a:pt x="4073" y="12542"/>
                  <a:pt x="4096" y="12568"/>
                  <a:pt x="4126" y="12571"/>
                </a:cubicBezTo>
                <a:lnTo>
                  <a:pt x="4131" y="12571"/>
                </a:lnTo>
                <a:cubicBezTo>
                  <a:pt x="4160" y="12571"/>
                  <a:pt x="4184" y="12550"/>
                  <a:pt x="4187" y="12521"/>
                </a:cubicBezTo>
                <a:cubicBezTo>
                  <a:pt x="4198" y="12395"/>
                  <a:pt x="4205" y="12268"/>
                  <a:pt x="4205" y="12144"/>
                </a:cubicBezTo>
                <a:cubicBezTo>
                  <a:pt x="4205" y="12007"/>
                  <a:pt x="4196" y="11869"/>
                  <a:pt x="4181" y="11733"/>
                </a:cubicBezTo>
                <a:cubicBezTo>
                  <a:pt x="4178" y="11706"/>
                  <a:pt x="4156" y="11684"/>
                  <a:pt x="4128" y="11684"/>
                </a:cubicBezTo>
                <a:close/>
                <a:moveTo>
                  <a:pt x="3994" y="13226"/>
                </a:moveTo>
                <a:cubicBezTo>
                  <a:pt x="3969" y="13226"/>
                  <a:pt x="3946" y="13242"/>
                  <a:pt x="3939" y="13267"/>
                </a:cubicBezTo>
                <a:cubicBezTo>
                  <a:pt x="3876" y="13504"/>
                  <a:pt x="3793" y="13750"/>
                  <a:pt x="3691" y="13997"/>
                </a:cubicBezTo>
                <a:cubicBezTo>
                  <a:pt x="3679" y="14025"/>
                  <a:pt x="3693" y="14057"/>
                  <a:pt x="3722" y="14069"/>
                </a:cubicBezTo>
                <a:cubicBezTo>
                  <a:pt x="3728" y="14072"/>
                  <a:pt x="3736" y="14073"/>
                  <a:pt x="3742" y="14073"/>
                </a:cubicBezTo>
                <a:cubicBezTo>
                  <a:pt x="3765" y="14073"/>
                  <a:pt x="3785" y="14061"/>
                  <a:pt x="3794" y="14039"/>
                </a:cubicBezTo>
                <a:cubicBezTo>
                  <a:pt x="3897" y="13788"/>
                  <a:pt x="3983" y="13538"/>
                  <a:pt x="4047" y="13296"/>
                </a:cubicBezTo>
                <a:cubicBezTo>
                  <a:pt x="4054" y="13266"/>
                  <a:pt x="4037" y="13235"/>
                  <a:pt x="4007" y="13227"/>
                </a:cubicBezTo>
                <a:cubicBezTo>
                  <a:pt x="4003" y="13226"/>
                  <a:pt x="3998" y="13226"/>
                  <a:pt x="3994" y="13226"/>
                </a:cubicBezTo>
                <a:close/>
                <a:moveTo>
                  <a:pt x="3409" y="14665"/>
                </a:moveTo>
                <a:cubicBezTo>
                  <a:pt x="3389" y="14665"/>
                  <a:pt x="3370" y="14676"/>
                  <a:pt x="3360" y="14694"/>
                </a:cubicBezTo>
                <a:cubicBezTo>
                  <a:pt x="3242" y="14913"/>
                  <a:pt x="3115" y="15131"/>
                  <a:pt x="2969" y="15362"/>
                </a:cubicBezTo>
                <a:cubicBezTo>
                  <a:pt x="2952" y="15387"/>
                  <a:pt x="2959" y="15423"/>
                  <a:pt x="2986" y="15439"/>
                </a:cubicBezTo>
                <a:cubicBezTo>
                  <a:pt x="2996" y="15444"/>
                  <a:pt x="3005" y="15447"/>
                  <a:pt x="3016" y="15447"/>
                </a:cubicBezTo>
                <a:cubicBezTo>
                  <a:pt x="3034" y="15447"/>
                  <a:pt x="3052" y="15438"/>
                  <a:pt x="3063" y="15422"/>
                </a:cubicBezTo>
                <a:cubicBezTo>
                  <a:pt x="3210" y="15189"/>
                  <a:pt x="3340" y="14968"/>
                  <a:pt x="3458" y="14747"/>
                </a:cubicBezTo>
                <a:cubicBezTo>
                  <a:pt x="3472" y="14720"/>
                  <a:pt x="3462" y="14686"/>
                  <a:pt x="3435" y="14672"/>
                </a:cubicBezTo>
                <a:cubicBezTo>
                  <a:pt x="3426" y="14667"/>
                  <a:pt x="3418" y="14665"/>
                  <a:pt x="3409" y="14665"/>
                </a:cubicBezTo>
                <a:close/>
                <a:moveTo>
                  <a:pt x="2581" y="15982"/>
                </a:moveTo>
                <a:cubicBezTo>
                  <a:pt x="2564" y="15982"/>
                  <a:pt x="2547" y="15990"/>
                  <a:pt x="2536" y="16005"/>
                </a:cubicBezTo>
                <a:cubicBezTo>
                  <a:pt x="2401" y="16195"/>
                  <a:pt x="2255" y="16394"/>
                  <a:pt x="2077" y="16631"/>
                </a:cubicBezTo>
                <a:cubicBezTo>
                  <a:pt x="2058" y="16656"/>
                  <a:pt x="2063" y="16691"/>
                  <a:pt x="2088" y="16709"/>
                </a:cubicBezTo>
                <a:cubicBezTo>
                  <a:pt x="2097" y="16716"/>
                  <a:pt x="2109" y="16721"/>
                  <a:pt x="2121" y="16721"/>
                </a:cubicBezTo>
                <a:cubicBezTo>
                  <a:pt x="2138" y="16721"/>
                  <a:pt x="2155" y="16713"/>
                  <a:pt x="2166" y="16698"/>
                </a:cubicBezTo>
                <a:cubicBezTo>
                  <a:pt x="2345" y="16460"/>
                  <a:pt x="2491" y="16260"/>
                  <a:pt x="2626" y="16069"/>
                </a:cubicBezTo>
                <a:cubicBezTo>
                  <a:pt x="2644" y="16044"/>
                  <a:pt x="2639" y="16010"/>
                  <a:pt x="2613" y="15992"/>
                </a:cubicBezTo>
                <a:cubicBezTo>
                  <a:pt x="2604" y="15985"/>
                  <a:pt x="2592" y="15982"/>
                  <a:pt x="2581" y="15982"/>
                </a:cubicBezTo>
                <a:close/>
                <a:moveTo>
                  <a:pt x="1659" y="17236"/>
                </a:moveTo>
                <a:cubicBezTo>
                  <a:pt x="1642" y="17236"/>
                  <a:pt x="1625" y="17244"/>
                  <a:pt x="1614" y="17260"/>
                </a:cubicBezTo>
                <a:cubicBezTo>
                  <a:pt x="1441" y="17511"/>
                  <a:pt x="1315" y="17728"/>
                  <a:pt x="1218" y="17941"/>
                </a:cubicBezTo>
                <a:cubicBezTo>
                  <a:pt x="1205" y="17968"/>
                  <a:pt x="1218" y="18002"/>
                  <a:pt x="1246" y="18014"/>
                </a:cubicBezTo>
                <a:cubicBezTo>
                  <a:pt x="1253" y="18018"/>
                  <a:pt x="1261" y="18019"/>
                  <a:pt x="1268" y="18019"/>
                </a:cubicBezTo>
                <a:cubicBezTo>
                  <a:pt x="1290" y="18019"/>
                  <a:pt x="1310" y="18007"/>
                  <a:pt x="1319" y="17987"/>
                </a:cubicBezTo>
                <a:cubicBezTo>
                  <a:pt x="1413" y="17780"/>
                  <a:pt x="1536" y="17569"/>
                  <a:pt x="1705" y="17323"/>
                </a:cubicBezTo>
                <a:cubicBezTo>
                  <a:pt x="1723" y="17298"/>
                  <a:pt x="1717" y="17263"/>
                  <a:pt x="1691" y="17246"/>
                </a:cubicBezTo>
                <a:cubicBezTo>
                  <a:pt x="1681" y="17239"/>
                  <a:pt x="1670" y="17236"/>
                  <a:pt x="1659" y="17236"/>
                </a:cubicBezTo>
                <a:close/>
                <a:moveTo>
                  <a:pt x="1050" y="18652"/>
                </a:moveTo>
                <a:cubicBezTo>
                  <a:pt x="1023" y="18652"/>
                  <a:pt x="999" y="18673"/>
                  <a:pt x="996" y="18700"/>
                </a:cubicBezTo>
                <a:cubicBezTo>
                  <a:pt x="984" y="18795"/>
                  <a:pt x="978" y="18893"/>
                  <a:pt x="978" y="18989"/>
                </a:cubicBezTo>
                <a:cubicBezTo>
                  <a:pt x="978" y="19154"/>
                  <a:pt x="996" y="19324"/>
                  <a:pt x="1030" y="19493"/>
                </a:cubicBezTo>
                <a:cubicBezTo>
                  <a:pt x="1035" y="19519"/>
                  <a:pt x="1058" y="19537"/>
                  <a:pt x="1084" y="19537"/>
                </a:cubicBezTo>
                <a:cubicBezTo>
                  <a:pt x="1088" y="19537"/>
                  <a:pt x="1092" y="19537"/>
                  <a:pt x="1095" y="19536"/>
                </a:cubicBezTo>
                <a:cubicBezTo>
                  <a:pt x="1125" y="19529"/>
                  <a:pt x="1144" y="19500"/>
                  <a:pt x="1139" y="19470"/>
                </a:cubicBezTo>
                <a:cubicBezTo>
                  <a:pt x="1106" y="19309"/>
                  <a:pt x="1089" y="19147"/>
                  <a:pt x="1089" y="18989"/>
                </a:cubicBezTo>
                <a:cubicBezTo>
                  <a:pt x="1089" y="18897"/>
                  <a:pt x="1095" y="18804"/>
                  <a:pt x="1106" y="18714"/>
                </a:cubicBezTo>
                <a:cubicBezTo>
                  <a:pt x="1110" y="18683"/>
                  <a:pt x="1088" y="18655"/>
                  <a:pt x="1058" y="18652"/>
                </a:cubicBezTo>
                <a:cubicBezTo>
                  <a:pt x="1055" y="18652"/>
                  <a:pt x="1053" y="18652"/>
                  <a:pt x="1050" y="18652"/>
                </a:cubicBezTo>
                <a:close/>
                <a:moveTo>
                  <a:pt x="1342" y="20158"/>
                </a:moveTo>
                <a:cubicBezTo>
                  <a:pt x="1333" y="20158"/>
                  <a:pt x="1324" y="20160"/>
                  <a:pt x="1316" y="20164"/>
                </a:cubicBezTo>
                <a:cubicBezTo>
                  <a:pt x="1290" y="20178"/>
                  <a:pt x="1278" y="20211"/>
                  <a:pt x="1292" y="20239"/>
                </a:cubicBezTo>
                <a:cubicBezTo>
                  <a:pt x="1408" y="20468"/>
                  <a:pt x="1553" y="20690"/>
                  <a:pt x="1724" y="20899"/>
                </a:cubicBezTo>
                <a:cubicBezTo>
                  <a:pt x="1735" y="20912"/>
                  <a:pt x="1751" y="20919"/>
                  <a:pt x="1767" y="20919"/>
                </a:cubicBezTo>
                <a:cubicBezTo>
                  <a:pt x="1779" y="20919"/>
                  <a:pt x="1792" y="20915"/>
                  <a:pt x="1802" y="20906"/>
                </a:cubicBezTo>
                <a:cubicBezTo>
                  <a:pt x="1826" y="20887"/>
                  <a:pt x="1829" y="20852"/>
                  <a:pt x="1810" y="20828"/>
                </a:cubicBezTo>
                <a:cubicBezTo>
                  <a:pt x="1644" y="20626"/>
                  <a:pt x="1503" y="20411"/>
                  <a:pt x="1391" y="20188"/>
                </a:cubicBezTo>
                <a:cubicBezTo>
                  <a:pt x="1381" y="20169"/>
                  <a:pt x="1362" y="20158"/>
                  <a:pt x="1342" y="20158"/>
                </a:cubicBezTo>
                <a:close/>
                <a:moveTo>
                  <a:pt x="2317" y="21356"/>
                </a:moveTo>
                <a:cubicBezTo>
                  <a:pt x="2301" y="21356"/>
                  <a:pt x="2285" y="21363"/>
                  <a:pt x="2275" y="21376"/>
                </a:cubicBezTo>
                <a:cubicBezTo>
                  <a:pt x="2255" y="21401"/>
                  <a:pt x="2258" y="21435"/>
                  <a:pt x="2283" y="21455"/>
                </a:cubicBezTo>
                <a:cubicBezTo>
                  <a:pt x="2343" y="21505"/>
                  <a:pt x="2405" y="21552"/>
                  <a:pt x="2468" y="21596"/>
                </a:cubicBezTo>
                <a:cubicBezTo>
                  <a:pt x="2617" y="21703"/>
                  <a:pt x="2776" y="21803"/>
                  <a:pt x="2938" y="21891"/>
                </a:cubicBezTo>
                <a:cubicBezTo>
                  <a:pt x="2946" y="21895"/>
                  <a:pt x="2955" y="21898"/>
                  <a:pt x="2965" y="21898"/>
                </a:cubicBezTo>
                <a:cubicBezTo>
                  <a:pt x="2984" y="21898"/>
                  <a:pt x="3003" y="21888"/>
                  <a:pt x="3014" y="21869"/>
                </a:cubicBezTo>
                <a:cubicBezTo>
                  <a:pt x="3028" y="21842"/>
                  <a:pt x="3018" y="21809"/>
                  <a:pt x="2991" y="21794"/>
                </a:cubicBezTo>
                <a:cubicBezTo>
                  <a:pt x="2833" y="21707"/>
                  <a:pt x="2678" y="21610"/>
                  <a:pt x="2533" y="21506"/>
                </a:cubicBezTo>
                <a:cubicBezTo>
                  <a:pt x="2471" y="21462"/>
                  <a:pt x="2411" y="21416"/>
                  <a:pt x="2352" y="21369"/>
                </a:cubicBezTo>
                <a:cubicBezTo>
                  <a:pt x="2342" y="21360"/>
                  <a:pt x="2330" y="21356"/>
                  <a:pt x="2317" y="21356"/>
                </a:cubicBezTo>
                <a:close/>
                <a:moveTo>
                  <a:pt x="3675" y="22101"/>
                </a:moveTo>
                <a:cubicBezTo>
                  <a:pt x="3653" y="22101"/>
                  <a:pt x="3631" y="22115"/>
                  <a:pt x="3623" y="22138"/>
                </a:cubicBezTo>
                <a:cubicBezTo>
                  <a:pt x="3613" y="22167"/>
                  <a:pt x="3628" y="22199"/>
                  <a:pt x="3657" y="22209"/>
                </a:cubicBezTo>
                <a:cubicBezTo>
                  <a:pt x="3905" y="22295"/>
                  <a:pt x="4161" y="22360"/>
                  <a:pt x="4420" y="22404"/>
                </a:cubicBezTo>
                <a:cubicBezTo>
                  <a:pt x="4423" y="22405"/>
                  <a:pt x="4425" y="22405"/>
                  <a:pt x="4428" y="22405"/>
                </a:cubicBezTo>
                <a:cubicBezTo>
                  <a:pt x="4455" y="22405"/>
                  <a:pt x="4478" y="22386"/>
                  <a:pt x="4484" y="22359"/>
                </a:cubicBezTo>
                <a:cubicBezTo>
                  <a:pt x="4489" y="22328"/>
                  <a:pt x="4468" y="22299"/>
                  <a:pt x="4438" y="22295"/>
                </a:cubicBezTo>
                <a:cubicBezTo>
                  <a:pt x="4186" y="22251"/>
                  <a:pt x="3936" y="22187"/>
                  <a:pt x="3693" y="22104"/>
                </a:cubicBezTo>
                <a:cubicBezTo>
                  <a:pt x="3687" y="22102"/>
                  <a:pt x="3681" y="22101"/>
                  <a:pt x="3675" y="22101"/>
                </a:cubicBezTo>
                <a:close/>
                <a:moveTo>
                  <a:pt x="5978" y="22297"/>
                </a:moveTo>
                <a:cubicBezTo>
                  <a:pt x="5975" y="22297"/>
                  <a:pt x="5972" y="22298"/>
                  <a:pt x="5969" y="22298"/>
                </a:cubicBezTo>
                <a:cubicBezTo>
                  <a:pt x="5723" y="22340"/>
                  <a:pt x="5471" y="22361"/>
                  <a:pt x="5218" y="22361"/>
                </a:cubicBezTo>
                <a:lnTo>
                  <a:pt x="5203" y="22361"/>
                </a:lnTo>
                <a:cubicBezTo>
                  <a:pt x="5172" y="22361"/>
                  <a:pt x="5147" y="22386"/>
                  <a:pt x="5147" y="22417"/>
                </a:cubicBezTo>
                <a:cubicBezTo>
                  <a:pt x="5147" y="22447"/>
                  <a:pt x="5172" y="22472"/>
                  <a:pt x="5203" y="22472"/>
                </a:cubicBezTo>
                <a:lnTo>
                  <a:pt x="5218" y="22472"/>
                </a:lnTo>
                <a:cubicBezTo>
                  <a:pt x="5476" y="22472"/>
                  <a:pt x="5736" y="22451"/>
                  <a:pt x="5987" y="22407"/>
                </a:cubicBezTo>
                <a:cubicBezTo>
                  <a:pt x="6017" y="22402"/>
                  <a:pt x="6038" y="22373"/>
                  <a:pt x="6033" y="22343"/>
                </a:cubicBezTo>
                <a:cubicBezTo>
                  <a:pt x="6028" y="22316"/>
                  <a:pt x="6004" y="22297"/>
                  <a:pt x="5978" y="2229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266;p48">
            <a:extLst>
              <a:ext uri="{FF2B5EF4-FFF2-40B4-BE49-F238E27FC236}">
                <a16:creationId xmlns:a16="http://schemas.microsoft.com/office/drawing/2014/main" id="{DC6003F9-6319-A7FD-0760-99E3C9360A84}"/>
              </a:ext>
            </a:extLst>
          </p:cNvPr>
          <p:cNvSpPr/>
          <p:nvPr/>
        </p:nvSpPr>
        <p:spPr>
          <a:xfrm rot="5400000">
            <a:off x="2896200" y="4393431"/>
            <a:ext cx="3035304" cy="2220636"/>
          </a:xfrm>
          <a:custGeom>
            <a:avLst/>
            <a:gdLst/>
            <a:ahLst/>
            <a:cxnLst/>
            <a:rect l="l" t="t" r="r" b="b"/>
            <a:pathLst>
              <a:path w="29542" h="21613" extrusionOk="0">
                <a:moveTo>
                  <a:pt x="3461" y="0"/>
                </a:moveTo>
                <a:cubicBezTo>
                  <a:pt x="3371" y="0"/>
                  <a:pt x="3279" y="3"/>
                  <a:pt x="3188" y="8"/>
                </a:cubicBezTo>
                <a:cubicBezTo>
                  <a:pt x="3155" y="9"/>
                  <a:pt x="3131" y="41"/>
                  <a:pt x="3133" y="77"/>
                </a:cubicBezTo>
                <a:cubicBezTo>
                  <a:pt x="3134" y="81"/>
                  <a:pt x="3134" y="86"/>
                  <a:pt x="3135" y="89"/>
                </a:cubicBezTo>
                <a:cubicBezTo>
                  <a:pt x="3142" y="119"/>
                  <a:pt x="3169" y="141"/>
                  <a:pt x="3198" y="141"/>
                </a:cubicBezTo>
                <a:cubicBezTo>
                  <a:pt x="3199" y="141"/>
                  <a:pt x="3199" y="141"/>
                  <a:pt x="3200" y="141"/>
                </a:cubicBezTo>
                <a:cubicBezTo>
                  <a:pt x="3284" y="137"/>
                  <a:pt x="3368" y="134"/>
                  <a:pt x="3452" y="134"/>
                </a:cubicBezTo>
                <a:cubicBezTo>
                  <a:pt x="3550" y="134"/>
                  <a:pt x="3648" y="137"/>
                  <a:pt x="3745" y="143"/>
                </a:cubicBezTo>
                <a:cubicBezTo>
                  <a:pt x="3846" y="149"/>
                  <a:pt x="3949" y="158"/>
                  <a:pt x="4050" y="171"/>
                </a:cubicBezTo>
                <a:cubicBezTo>
                  <a:pt x="4052" y="171"/>
                  <a:pt x="4054" y="171"/>
                  <a:pt x="4056" y="171"/>
                </a:cubicBezTo>
                <a:cubicBezTo>
                  <a:pt x="4087" y="171"/>
                  <a:pt x="4114" y="146"/>
                  <a:pt x="4116" y="111"/>
                </a:cubicBezTo>
                <a:cubicBezTo>
                  <a:pt x="4119" y="75"/>
                  <a:pt x="4092" y="42"/>
                  <a:pt x="4059" y="37"/>
                </a:cubicBezTo>
                <a:cubicBezTo>
                  <a:pt x="3955" y="25"/>
                  <a:pt x="3850" y="15"/>
                  <a:pt x="3747" y="9"/>
                </a:cubicBezTo>
                <a:cubicBezTo>
                  <a:pt x="3653" y="3"/>
                  <a:pt x="3557" y="0"/>
                  <a:pt x="3461" y="0"/>
                </a:cubicBezTo>
                <a:close/>
                <a:moveTo>
                  <a:pt x="2344" y="125"/>
                </a:moveTo>
                <a:cubicBezTo>
                  <a:pt x="2340" y="125"/>
                  <a:pt x="2336" y="125"/>
                  <a:pt x="2332" y="126"/>
                </a:cubicBezTo>
                <a:cubicBezTo>
                  <a:pt x="2294" y="135"/>
                  <a:pt x="2257" y="143"/>
                  <a:pt x="2219" y="152"/>
                </a:cubicBezTo>
                <a:cubicBezTo>
                  <a:pt x="1978" y="213"/>
                  <a:pt x="1739" y="291"/>
                  <a:pt x="1507" y="385"/>
                </a:cubicBezTo>
                <a:cubicBezTo>
                  <a:pt x="1478" y="396"/>
                  <a:pt x="1463" y="430"/>
                  <a:pt x="1472" y="463"/>
                </a:cubicBezTo>
                <a:cubicBezTo>
                  <a:pt x="1473" y="465"/>
                  <a:pt x="1473" y="468"/>
                  <a:pt x="1474" y="471"/>
                </a:cubicBezTo>
                <a:cubicBezTo>
                  <a:pt x="1484" y="498"/>
                  <a:pt x="1508" y="515"/>
                  <a:pt x="1533" y="515"/>
                </a:cubicBezTo>
                <a:cubicBezTo>
                  <a:pt x="1540" y="515"/>
                  <a:pt x="1547" y="513"/>
                  <a:pt x="1554" y="511"/>
                </a:cubicBezTo>
                <a:cubicBezTo>
                  <a:pt x="1781" y="418"/>
                  <a:pt x="2015" y="342"/>
                  <a:pt x="2251" y="283"/>
                </a:cubicBezTo>
                <a:cubicBezTo>
                  <a:pt x="2289" y="274"/>
                  <a:pt x="2325" y="265"/>
                  <a:pt x="2361" y="256"/>
                </a:cubicBezTo>
                <a:cubicBezTo>
                  <a:pt x="2395" y="249"/>
                  <a:pt x="2415" y="214"/>
                  <a:pt x="2406" y="177"/>
                </a:cubicBezTo>
                <a:cubicBezTo>
                  <a:pt x="2406" y="177"/>
                  <a:pt x="2406" y="176"/>
                  <a:pt x="2406" y="176"/>
                </a:cubicBezTo>
                <a:cubicBezTo>
                  <a:pt x="2399" y="146"/>
                  <a:pt x="2373" y="125"/>
                  <a:pt x="2344" y="125"/>
                </a:cubicBezTo>
                <a:close/>
                <a:moveTo>
                  <a:pt x="4902" y="215"/>
                </a:moveTo>
                <a:cubicBezTo>
                  <a:pt x="4875" y="215"/>
                  <a:pt x="4851" y="234"/>
                  <a:pt x="4845" y="264"/>
                </a:cubicBezTo>
                <a:cubicBezTo>
                  <a:pt x="4843" y="275"/>
                  <a:pt x="4843" y="285"/>
                  <a:pt x="4846" y="296"/>
                </a:cubicBezTo>
                <a:cubicBezTo>
                  <a:pt x="4852" y="319"/>
                  <a:pt x="4869" y="339"/>
                  <a:pt x="4891" y="345"/>
                </a:cubicBezTo>
                <a:cubicBezTo>
                  <a:pt x="5167" y="426"/>
                  <a:pt x="5440" y="531"/>
                  <a:pt x="5705" y="657"/>
                </a:cubicBezTo>
                <a:cubicBezTo>
                  <a:pt x="5713" y="661"/>
                  <a:pt x="5722" y="663"/>
                  <a:pt x="5730" y="663"/>
                </a:cubicBezTo>
                <a:cubicBezTo>
                  <a:pt x="5753" y="663"/>
                  <a:pt x="5776" y="648"/>
                  <a:pt x="5784" y="623"/>
                </a:cubicBezTo>
                <a:cubicBezTo>
                  <a:pt x="5797" y="590"/>
                  <a:pt x="5782" y="550"/>
                  <a:pt x="5750" y="535"/>
                </a:cubicBezTo>
                <a:cubicBezTo>
                  <a:pt x="5480" y="407"/>
                  <a:pt x="5200" y="299"/>
                  <a:pt x="4919" y="217"/>
                </a:cubicBezTo>
                <a:cubicBezTo>
                  <a:pt x="4913" y="215"/>
                  <a:pt x="4908" y="215"/>
                  <a:pt x="4902" y="215"/>
                </a:cubicBezTo>
                <a:close/>
                <a:moveTo>
                  <a:pt x="761" y="768"/>
                </a:moveTo>
                <a:cubicBezTo>
                  <a:pt x="751" y="768"/>
                  <a:pt x="741" y="771"/>
                  <a:pt x="732" y="777"/>
                </a:cubicBezTo>
                <a:cubicBezTo>
                  <a:pt x="484" y="929"/>
                  <a:pt x="247" y="1103"/>
                  <a:pt x="26" y="1294"/>
                </a:cubicBezTo>
                <a:cubicBezTo>
                  <a:pt x="7" y="1310"/>
                  <a:pt x="1" y="1336"/>
                  <a:pt x="7" y="1361"/>
                </a:cubicBezTo>
                <a:cubicBezTo>
                  <a:pt x="9" y="1371"/>
                  <a:pt x="13" y="1379"/>
                  <a:pt x="19" y="1388"/>
                </a:cubicBezTo>
                <a:cubicBezTo>
                  <a:pt x="32" y="1405"/>
                  <a:pt x="50" y="1413"/>
                  <a:pt x="69" y="1413"/>
                </a:cubicBezTo>
                <a:cubicBezTo>
                  <a:pt x="82" y="1413"/>
                  <a:pt x="95" y="1409"/>
                  <a:pt x="105" y="1400"/>
                </a:cubicBezTo>
                <a:cubicBezTo>
                  <a:pt x="321" y="1214"/>
                  <a:pt x="554" y="1043"/>
                  <a:pt x="796" y="894"/>
                </a:cubicBezTo>
                <a:cubicBezTo>
                  <a:pt x="825" y="876"/>
                  <a:pt x="835" y="835"/>
                  <a:pt x="818" y="803"/>
                </a:cubicBezTo>
                <a:cubicBezTo>
                  <a:pt x="805" y="781"/>
                  <a:pt x="783" y="768"/>
                  <a:pt x="761" y="768"/>
                </a:cubicBezTo>
                <a:close/>
                <a:moveTo>
                  <a:pt x="6500" y="971"/>
                </a:moveTo>
                <a:cubicBezTo>
                  <a:pt x="6480" y="971"/>
                  <a:pt x="6461" y="982"/>
                  <a:pt x="6450" y="1002"/>
                </a:cubicBezTo>
                <a:cubicBezTo>
                  <a:pt x="6441" y="1018"/>
                  <a:pt x="6440" y="1036"/>
                  <a:pt x="6443" y="1053"/>
                </a:cubicBezTo>
                <a:cubicBezTo>
                  <a:pt x="6448" y="1069"/>
                  <a:pt x="6458" y="1084"/>
                  <a:pt x="6472" y="1095"/>
                </a:cubicBezTo>
                <a:cubicBezTo>
                  <a:pt x="6719" y="1261"/>
                  <a:pt x="6956" y="1447"/>
                  <a:pt x="7177" y="1647"/>
                </a:cubicBezTo>
                <a:cubicBezTo>
                  <a:pt x="7189" y="1659"/>
                  <a:pt x="7204" y="1664"/>
                  <a:pt x="7218" y="1664"/>
                </a:cubicBezTo>
                <a:cubicBezTo>
                  <a:pt x="7235" y="1664"/>
                  <a:pt x="7252" y="1656"/>
                  <a:pt x="7264" y="1641"/>
                </a:cubicBezTo>
                <a:cubicBezTo>
                  <a:pt x="7284" y="1613"/>
                  <a:pt x="7280" y="1570"/>
                  <a:pt x="7253" y="1547"/>
                </a:cubicBezTo>
                <a:cubicBezTo>
                  <a:pt x="7028" y="1342"/>
                  <a:pt x="6786" y="1152"/>
                  <a:pt x="6534" y="982"/>
                </a:cubicBezTo>
                <a:cubicBezTo>
                  <a:pt x="6523" y="975"/>
                  <a:pt x="6512" y="971"/>
                  <a:pt x="6500" y="971"/>
                </a:cubicBezTo>
                <a:close/>
                <a:moveTo>
                  <a:pt x="7843" y="2196"/>
                </a:moveTo>
                <a:cubicBezTo>
                  <a:pt x="7829" y="2196"/>
                  <a:pt x="7815" y="2202"/>
                  <a:pt x="7804" y="2212"/>
                </a:cubicBezTo>
                <a:cubicBezTo>
                  <a:pt x="7787" y="2230"/>
                  <a:pt x="7781" y="2254"/>
                  <a:pt x="7786" y="2279"/>
                </a:cubicBezTo>
                <a:cubicBezTo>
                  <a:pt x="7789" y="2288"/>
                  <a:pt x="7794" y="2298"/>
                  <a:pt x="7801" y="2306"/>
                </a:cubicBezTo>
                <a:cubicBezTo>
                  <a:pt x="7847" y="2363"/>
                  <a:pt x="7893" y="2421"/>
                  <a:pt x="7937" y="2480"/>
                </a:cubicBezTo>
                <a:cubicBezTo>
                  <a:pt x="8075" y="2661"/>
                  <a:pt x="8207" y="2856"/>
                  <a:pt x="8330" y="3057"/>
                </a:cubicBezTo>
                <a:cubicBezTo>
                  <a:pt x="8342" y="3078"/>
                  <a:pt x="8363" y="3089"/>
                  <a:pt x="8384" y="3089"/>
                </a:cubicBezTo>
                <a:cubicBezTo>
                  <a:pt x="8395" y="3089"/>
                  <a:pt x="8406" y="3086"/>
                  <a:pt x="8415" y="3079"/>
                </a:cubicBezTo>
                <a:cubicBezTo>
                  <a:pt x="8443" y="3060"/>
                  <a:pt x="8451" y="3018"/>
                  <a:pt x="8431" y="2987"/>
                </a:cubicBezTo>
                <a:cubicBezTo>
                  <a:pt x="8306" y="2781"/>
                  <a:pt x="8171" y="2582"/>
                  <a:pt x="8031" y="2397"/>
                </a:cubicBezTo>
                <a:cubicBezTo>
                  <a:pt x="7985" y="2337"/>
                  <a:pt x="7939" y="2278"/>
                  <a:pt x="7891" y="2220"/>
                </a:cubicBezTo>
                <a:cubicBezTo>
                  <a:pt x="7878" y="2205"/>
                  <a:pt x="7861" y="2196"/>
                  <a:pt x="7843" y="2196"/>
                </a:cubicBezTo>
                <a:close/>
                <a:moveTo>
                  <a:pt x="8818" y="3781"/>
                </a:moveTo>
                <a:cubicBezTo>
                  <a:pt x="8809" y="3781"/>
                  <a:pt x="8800" y="3783"/>
                  <a:pt x="8791" y="3787"/>
                </a:cubicBezTo>
                <a:cubicBezTo>
                  <a:pt x="8766" y="3800"/>
                  <a:pt x="8753" y="3832"/>
                  <a:pt x="8760" y="3862"/>
                </a:cubicBezTo>
                <a:cubicBezTo>
                  <a:pt x="8762" y="3866"/>
                  <a:pt x="8764" y="3872"/>
                  <a:pt x="8766" y="3876"/>
                </a:cubicBezTo>
                <a:cubicBezTo>
                  <a:pt x="8890" y="4144"/>
                  <a:pt x="9008" y="4435"/>
                  <a:pt x="9117" y="4739"/>
                </a:cubicBezTo>
                <a:cubicBezTo>
                  <a:pt x="9127" y="4767"/>
                  <a:pt x="9152" y="4784"/>
                  <a:pt x="9177" y="4784"/>
                </a:cubicBezTo>
                <a:cubicBezTo>
                  <a:pt x="9184" y="4784"/>
                  <a:pt x="9191" y="4783"/>
                  <a:pt x="9197" y="4781"/>
                </a:cubicBezTo>
                <a:cubicBezTo>
                  <a:pt x="9228" y="4768"/>
                  <a:pt x="9242" y="4728"/>
                  <a:pt x="9232" y="4695"/>
                </a:cubicBezTo>
                <a:cubicBezTo>
                  <a:pt x="9122" y="4388"/>
                  <a:pt x="9001" y="4093"/>
                  <a:pt x="8875" y="3819"/>
                </a:cubicBezTo>
                <a:cubicBezTo>
                  <a:pt x="8863" y="3795"/>
                  <a:pt x="8841" y="3781"/>
                  <a:pt x="8818" y="3781"/>
                </a:cubicBezTo>
                <a:close/>
                <a:moveTo>
                  <a:pt x="9458" y="5546"/>
                </a:moveTo>
                <a:cubicBezTo>
                  <a:pt x="9452" y="5546"/>
                  <a:pt x="9447" y="5547"/>
                  <a:pt x="9442" y="5549"/>
                </a:cubicBezTo>
                <a:cubicBezTo>
                  <a:pt x="9410" y="5558"/>
                  <a:pt x="9393" y="5594"/>
                  <a:pt x="9401" y="5628"/>
                </a:cubicBezTo>
                <a:cubicBezTo>
                  <a:pt x="9401" y="5629"/>
                  <a:pt x="9401" y="5630"/>
                  <a:pt x="9401" y="5631"/>
                </a:cubicBezTo>
                <a:cubicBezTo>
                  <a:pt x="9483" y="5913"/>
                  <a:pt x="9563" y="6226"/>
                  <a:pt x="9635" y="6539"/>
                </a:cubicBezTo>
                <a:cubicBezTo>
                  <a:pt x="9635" y="6539"/>
                  <a:pt x="9636" y="6540"/>
                  <a:pt x="9636" y="6540"/>
                </a:cubicBezTo>
                <a:cubicBezTo>
                  <a:pt x="9644" y="6570"/>
                  <a:pt x="9669" y="6592"/>
                  <a:pt x="9697" y="6592"/>
                </a:cubicBezTo>
                <a:cubicBezTo>
                  <a:pt x="9701" y="6592"/>
                  <a:pt x="9706" y="6592"/>
                  <a:pt x="9710" y="6590"/>
                </a:cubicBezTo>
                <a:cubicBezTo>
                  <a:pt x="9743" y="6583"/>
                  <a:pt x="9764" y="6548"/>
                  <a:pt x="9755" y="6511"/>
                </a:cubicBezTo>
                <a:cubicBezTo>
                  <a:pt x="9681" y="6196"/>
                  <a:pt x="9600" y="5881"/>
                  <a:pt x="9519" y="5597"/>
                </a:cubicBezTo>
                <a:cubicBezTo>
                  <a:pt x="9511" y="5566"/>
                  <a:pt x="9485" y="5546"/>
                  <a:pt x="9458" y="5546"/>
                </a:cubicBezTo>
                <a:close/>
                <a:moveTo>
                  <a:pt x="9894" y="7378"/>
                </a:moveTo>
                <a:cubicBezTo>
                  <a:pt x="9890" y="7378"/>
                  <a:pt x="9886" y="7378"/>
                  <a:pt x="9882" y="7379"/>
                </a:cubicBezTo>
                <a:cubicBezTo>
                  <a:pt x="9849" y="7386"/>
                  <a:pt x="9829" y="7420"/>
                  <a:pt x="9836" y="7457"/>
                </a:cubicBezTo>
                <a:cubicBezTo>
                  <a:pt x="9886" y="7706"/>
                  <a:pt x="9936" y="7953"/>
                  <a:pt x="9985" y="8200"/>
                </a:cubicBezTo>
                <a:lnTo>
                  <a:pt x="10019" y="8380"/>
                </a:lnTo>
                <a:cubicBezTo>
                  <a:pt x="10020" y="8381"/>
                  <a:pt x="10020" y="8382"/>
                  <a:pt x="10020" y="8383"/>
                </a:cubicBezTo>
                <a:cubicBezTo>
                  <a:pt x="10028" y="8413"/>
                  <a:pt x="10054" y="8435"/>
                  <a:pt x="10082" y="8435"/>
                </a:cubicBezTo>
                <a:cubicBezTo>
                  <a:pt x="10085" y="8435"/>
                  <a:pt x="10089" y="8435"/>
                  <a:pt x="10093" y="8434"/>
                </a:cubicBezTo>
                <a:cubicBezTo>
                  <a:pt x="10126" y="8429"/>
                  <a:pt x="10147" y="8394"/>
                  <a:pt x="10140" y="8357"/>
                </a:cubicBezTo>
                <a:lnTo>
                  <a:pt x="10104" y="8178"/>
                </a:lnTo>
                <a:cubicBezTo>
                  <a:pt x="10056" y="7931"/>
                  <a:pt x="10007" y="7682"/>
                  <a:pt x="9956" y="7433"/>
                </a:cubicBezTo>
                <a:cubicBezTo>
                  <a:pt x="9946" y="7398"/>
                  <a:pt x="9922" y="7378"/>
                  <a:pt x="9894" y="7378"/>
                </a:cubicBezTo>
                <a:close/>
                <a:moveTo>
                  <a:pt x="10265" y="9224"/>
                </a:moveTo>
                <a:cubicBezTo>
                  <a:pt x="10261" y="9224"/>
                  <a:pt x="10257" y="9224"/>
                  <a:pt x="10253" y="9225"/>
                </a:cubicBezTo>
                <a:cubicBezTo>
                  <a:pt x="10220" y="9232"/>
                  <a:pt x="10199" y="9266"/>
                  <a:pt x="10207" y="9303"/>
                </a:cubicBezTo>
                <a:cubicBezTo>
                  <a:pt x="10280" y="9642"/>
                  <a:pt x="10348" y="9944"/>
                  <a:pt x="10417" y="10224"/>
                </a:cubicBezTo>
                <a:cubicBezTo>
                  <a:pt x="10425" y="10255"/>
                  <a:pt x="10451" y="10276"/>
                  <a:pt x="10479" y="10276"/>
                </a:cubicBezTo>
                <a:cubicBezTo>
                  <a:pt x="10484" y="10276"/>
                  <a:pt x="10488" y="10275"/>
                  <a:pt x="10493" y="10274"/>
                </a:cubicBezTo>
                <a:cubicBezTo>
                  <a:pt x="10525" y="10266"/>
                  <a:pt x="10544" y="10230"/>
                  <a:pt x="10536" y="10194"/>
                </a:cubicBezTo>
                <a:cubicBezTo>
                  <a:pt x="10466" y="9916"/>
                  <a:pt x="10398" y="9617"/>
                  <a:pt x="10327" y="9278"/>
                </a:cubicBezTo>
                <a:cubicBezTo>
                  <a:pt x="10316" y="9243"/>
                  <a:pt x="10293" y="9224"/>
                  <a:pt x="10265" y="9224"/>
                </a:cubicBezTo>
                <a:close/>
                <a:moveTo>
                  <a:pt x="22673" y="11500"/>
                </a:moveTo>
                <a:cubicBezTo>
                  <a:pt x="22667" y="11500"/>
                  <a:pt x="22660" y="11500"/>
                  <a:pt x="22653" y="11500"/>
                </a:cubicBezTo>
                <a:cubicBezTo>
                  <a:pt x="22620" y="11500"/>
                  <a:pt x="22594" y="11530"/>
                  <a:pt x="22596" y="11567"/>
                </a:cubicBezTo>
                <a:cubicBezTo>
                  <a:pt x="22596" y="11573"/>
                  <a:pt x="22596" y="11577"/>
                  <a:pt x="22597" y="11582"/>
                </a:cubicBezTo>
                <a:cubicBezTo>
                  <a:pt x="22604" y="11612"/>
                  <a:pt x="22629" y="11634"/>
                  <a:pt x="22657" y="11634"/>
                </a:cubicBezTo>
                <a:cubicBezTo>
                  <a:pt x="22657" y="11634"/>
                  <a:pt x="22658" y="11634"/>
                  <a:pt x="22659" y="11634"/>
                </a:cubicBezTo>
                <a:cubicBezTo>
                  <a:pt x="22943" y="11634"/>
                  <a:pt x="23229" y="11655"/>
                  <a:pt x="23510" y="11698"/>
                </a:cubicBezTo>
                <a:cubicBezTo>
                  <a:pt x="23513" y="11698"/>
                  <a:pt x="23516" y="11699"/>
                  <a:pt x="23519" y="11699"/>
                </a:cubicBezTo>
                <a:cubicBezTo>
                  <a:pt x="23550" y="11699"/>
                  <a:pt x="23575" y="11674"/>
                  <a:pt x="23578" y="11641"/>
                </a:cubicBezTo>
                <a:cubicBezTo>
                  <a:pt x="23581" y="11605"/>
                  <a:pt x="23556" y="11571"/>
                  <a:pt x="23523" y="11565"/>
                </a:cubicBezTo>
                <a:cubicBezTo>
                  <a:pt x="23242" y="11523"/>
                  <a:pt x="22956" y="11500"/>
                  <a:pt x="22673" y="11500"/>
                </a:cubicBezTo>
                <a:close/>
                <a:moveTo>
                  <a:pt x="21800" y="11570"/>
                </a:moveTo>
                <a:cubicBezTo>
                  <a:pt x="21797" y="11570"/>
                  <a:pt x="21794" y="11570"/>
                  <a:pt x="21791" y="11571"/>
                </a:cubicBezTo>
                <a:cubicBezTo>
                  <a:pt x="21646" y="11594"/>
                  <a:pt x="21502" y="11624"/>
                  <a:pt x="21361" y="11659"/>
                </a:cubicBezTo>
                <a:cubicBezTo>
                  <a:pt x="21222" y="11694"/>
                  <a:pt x="21085" y="11734"/>
                  <a:pt x="20952" y="11779"/>
                </a:cubicBezTo>
                <a:cubicBezTo>
                  <a:pt x="20922" y="11790"/>
                  <a:pt x="20905" y="11824"/>
                  <a:pt x="20913" y="11857"/>
                </a:cubicBezTo>
                <a:cubicBezTo>
                  <a:pt x="20914" y="11859"/>
                  <a:pt x="20914" y="11861"/>
                  <a:pt x="20915" y="11862"/>
                </a:cubicBezTo>
                <a:cubicBezTo>
                  <a:pt x="20924" y="11891"/>
                  <a:pt x="20949" y="11909"/>
                  <a:pt x="20975" y="11909"/>
                </a:cubicBezTo>
                <a:cubicBezTo>
                  <a:pt x="20981" y="11909"/>
                  <a:pt x="20987" y="11908"/>
                  <a:pt x="20993" y="11906"/>
                </a:cubicBezTo>
                <a:cubicBezTo>
                  <a:pt x="21124" y="11862"/>
                  <a:pt x="21257" y="11823"/>
                  <a:pt x="21393" y="11790"/>
                </a:cubicBezTo>
                <a:cubicBezTo>
                  <a:pt x="21531" y="11755"/>
                  <a:pt x="21673" y="11727"/>
                  <a:pt x="21815" y="11703"/>
                </a:cubicBezTo>
                <a:cubicBezTo>
                  <a:pt x="21848" y="11698"/>
                  <a:pt x="21869" y="11664"/>
                  <a:pt x="21863" y="11627"/>
                </a:cubicBezTo>
                <a:cubicBezTo>
                  <a:pt x="21857" y="11594"/>
                  <a:pt x="21830" y="11570"/>
                  <a:pt x="21800" y="11570"/>
                </a:cubicBezTo>
                <a:close/>
                <a:moveTo>
                  <a:pt x="10723" y="11050"/>
                </a:moveTo>
                <a:cubicBezTo>
                  <a:pt x="10717" y="11050"/>
                  <a:pt x="10712" y="11051"/>
                  <a:pt x="10706" y="11053"/>
                </a:cubicBezTo>
                <a:cubicBezTo>
                  <a:pt x="10675" y="11062"/>
                  <a:pt x="10658" y="11097"/>
                  <a:pt x="10666" y="11132"/>
                </a:cubicBezTo>
                <a:cubicBezTo>
                  <a:pt x="10667" y="11133"/>
                  <a:pt x="10667" y="11134"/>
                  <a:pt x="10667" y="11136"/>
                </a:cubicBezTo>
                <a:cubicBezTo>
                  <a:pt x="10766" y="11455"/>
                  <a:pt x="10866" y="11748"/>
                  <a:pt x="10975" y="12030"/>
                </a:cubicBezTo>
                <a:cubicBezTo>
                  <a:pt x="10986" y="12057"/>
                  <a:pt x="11010" y="12073"/>
                  <a:pt x="11035" y="12073"/>
                </a:cubicBezTo>
                <a:cubicBezTo>
                  <a:pt x="11042" y="12073"/>
                  <a:pt x="11049" y="12071"/>
                  <a:pt x="11056" y="12069"/>
                </a:cubicBezTo>
                <a:cubicBezTo>
                  <a:pt x="11087" y="12056"/>
                  <a:pt x="11101" y="12017"/>
                  <a:pt x="11088" y="11982"/>
                </a:cubicBezTo>
                <a:cubicBezTo>
                  <a:pt x="10980" y="11704"/>
                  <a:pt x="10881" y="11416"/>
                  <a:pt x="10784" y="11098"/>
                </a:cubicBezTo>
                <a:cubicBezTo>
                  <a:pt x="10775" y="11069"/>
                  <a:pt x="10750" y="11050"/>
                  <a:pt x="10723" y="11050"/>
                </a:cubicBezTo>
                <a:close/>
                <a:moveTo>
                  <a:pt x="24363" y="11764"/>
                </a:moveTo>
                <a:cubicBezTo>
                  <a:pt x="24336" y="11764"/>
                  <a:pt x="24311" y="11783"/>
                  <a:pt x="24305" y="11812"/>
                </a:cubicBezTo>
                <a:cubicBezTo>
                  <a:pt x="24302" y="11823"/>
                  <a:pt x="24303" y="11835"/>
                  <a:pt x="24305" y="11845"/>
                </a:cubicBezTo>
                <a:cubicBezTo>
                  <a:pt x="24311" y="11869"/>
                  <a:pt x="24327" y="11888"/>
                  <a:pt x="24350" y="11894"/>
                </a:cubicBezTo>
                <a:cubicBezTo>
                  <a:pt x="24611" y="11978"/>
                  <a:pt x="24867" y="12080"/>
                  <a:pt x="25111" y="12200"/>
                </a:cubicBezTo>
                <a:lnTo>
                  <a:pt x="25158" y="12224"/>
                </a:lnTo>
                <a:cubicBezTo>
                  <a:pt x="25166" y="12229"/>
                  <a:pt x="25175" y="12230"/>
                  <a:pt x="25184" y="12230"/>
                </a:cubicBezTo>
                <a:cubicBezTo>
                  <a:pt x="25207" y="12230"/>
                  <a:pt x="25229" y="12217"/>
                  <a:pt x="25239" y="12192"/>
                </a:cubicBezTo>
                <a:cubicBezTo>
                  <a:pt x="25252" y="12159"/>
                  <a:pt x="25237" y="12119"/>
                  <a:pt x="25205" y="12103"/>
                </a:cubicBezTo>
                <a:lnTo>
                  <a:pt x="25158" y="12079"/>
                </a:lnTo>
                <a:cubicBezTo>
                  <a:pt x="24908" y="11956"/>
                  <a:pt x="24646" y="11852"/>
                  <a:pt x="24380" y="11766"/>
                </a:cubicBezTo>
                <a:cubicBezTo>
                  <a:pt x="24374" y="11765"/>
                  <a:pt x="24369" y="11764"/>
                  <a:pt x="24363" y="11764"/>
                </a:cubicBezTo>
                <a:close/>
                <a:moveTo>
                  <a:pt x="20185" y="12120"/>
                </a:moveTo>
                <a:cubicBezTo>
                  <a:pt x="20176" y="12120"/>
                  <a:pt x="20167" y="12122"/>
                  <a:pt x="20158" y="12127"/>
                </a:cubicBezTo>
                <a:cubicBezTo>
                  <a:pt x="19902" y="12267"/>
                  <a:pt x="19658" y="12432"/>
                  <a:pt x="19434" y="12615"/>
                </a:cubicBezTo>
                <a:cubicBezTo>
                  <a:pt x="19413" y="12631"/>
                  <a:pt x="19406" y="12659"/>
                  <a:pt x="19412" y="12684"/>
                </a:cubicBezTo>
                <a:cubicBezTo>
                  <a:pt x="19414" y="12692"/>
                  <a:pt x="19419" y="12701"/>
                  <a:pt x="19424" y="12708"/>
                </a:cubicBezTo>
                <a:cubicBezTo>
                  <a:pt x="19436" y="12727"/>
                  <a:pt x="19456" y="12736"/>
                  <a:pt x="19475" y="12736"/>
                </a:cubicBezTo>
                <a:cubicBezTo>
                  <a:pt x="19488" y="12736"/>
                  <a:pt x="19500" y="12732"/>
                  <a:pt x="19511" y="12723"/>
                </a:cubicBezTo>
                <a:cubicBezTo>
                  <a:pt x="19729" y="12545"/>
                  <a:pt x="19967" y="12385"/>
                  <a:pt x="20218" y="12247"/>
                </a:cubicBezTo>
                <a:cubicBezTo>
                  <a:pt x="20247" y="12231"/>
                  <a:pt x="20257" y="12190"/>
                  <a:pt x="20241" y="12157"/>
                </a:cubicBezTo>
                <a:cubicBezTo>
                  <a:pt x="20230" y="12134"/>
                  <a:pt x="20208" y="12120"/>
                  <a:pt x="20185" y="12120"/>
                </a:cubicBezTo>
                <a:close/>
                <a:moveTo>
                  <a:pt x="25947" y="12554"/>
                </a:moveTo>
                <a:cubicBezTo>
                  <a:pt x="25927" y="12554"/>
                  <a:pt x="25908" y="12565"/>
                  <a:pt x="25897" y="12584"/>
                </a:cubicBezTo>
                <a:cubicBezTo>
                  <a:pt x="25888" y="12599"/>
                  <a:pt x="25886" y="12619"/>
                  <a:pt x="25890" y="12636"/>
                </a:cubicBezTo>
                <a:cubicBezTo>
                  <a:pt x="25895" y="12652"/>
                  <a:pt x="25904" y="12667"/>
                  <a:pt x="25919" y="12676"/>
                </a:cubicBezTo>
                <a:cubicBezTo>
                  <a:pt x="26161" y="12844"/>
                  <a:pt x="26397" y="13032"/>
                  <a:pt x="26621" y="13235"/>
                </a:cubicBezTo>
                <a:cubicBezTo>
                  <a:pt x="26633" y="13246"/>
                  <a:pt x="26648" y="13252"/>
                  <a:pt x="26662" y="13252"/>
                </a:cubicBezTo>
                <a:cubicBezTo>
                  <a:pt x="26680" y="13252"/>
                  <a:pt x="26697" y="13244"/>
                  <a:pt x="26708" y="13229"/>
                </a:cubicBezTo>
                <a:cubicBezTo>
                  <a:pt x="26729" y="13200"/>
                  <a:pt x="26724" y="13158"/>
                  <a:pt x="26697" y="13134"/>
                </a:cubicBezTo>
                <a:cubicBezTo>
                  <a:pt x="26468" y="12927"/>
                  <a:pt x="26228" y="12735"/>
                  <a:pt x="25981" y="12565"/>
                </a:cubicBezTo>
                <a:cubicBezTo>
                  <a:pt x="25971" y="12558"/>
                  <a:pt x="25959" y="12554"/>
                  <a:pt x="25947" y="12554"/>
                </a:cubicBezTo>
                <a:close/>
                <a:moveTo>
                  <a:pt x="11409" y="12797"/>
                </a:moveTo>
                <a:cubicBezTo>
                  <a:pt x="11400" y="12797"/>
                  <a:pt x="11391" y="12799"/>
                  <a:pt x="11382" y="12803"/>
                </a:cubicBezTo>
                <a:cubicBezTo>
                  <a:pt x="11357" y="12817"/>
                  <a:pt x="11346" y="12848"/>
                  <a:pt x="11353" y="12878"/>
                </a:cubicBezTo>
                <a:cubicBezTo>
                  <a:pt x="11354" y="12884"/>
                  <a:pt x="11356" y="12888"/>
                  <a:pt x="11360" y="12893"/>
                </a:cubicBezTo>
                <a:cubicBezTo>
                  <a:pt x="11505" y="13182"/>
                  <a:pt x="11664" y="13455"/>
                  <a:pt x="11833" y="13707"/>
                </a:cubicBezTo>
                <a:cubicBezTo>
                  <a:pt x="11845" y="13726"/>
                  <a:pt x="11865" y="13737"/>
                  <a:pt x="11885" y="13737"/>
                </a:cubicBezTo>
                <a:cubicBezTo>
                  <a:pt x="11897" y="13737"/>
                  <a:pt x="11909" y="13733"/>
                  <a:pt x="11919" y="13724"/>
                </a:cubicBezTo>
                <a:cubicBezTo>
                  <a:pt x="11946" y="13704"/>
                  <a:pt x="11951" y="13662"/>
                  <a:pt x="11931" y="13631"/>
                </a:cubicBezTo>
                <a:cubicBezTo>
                  <a:pt x="11766" y="13385"/>
                  <a:pt x="11610" y="13115"/>
                  <a:pt x="11466" y="12833"/>
                </a:cubicBezTo>
                <a:cubicBezTo>
                  <a:pt x="11454" y="12810"/>
                  <a:pt x="11432" y="12797"/>
                  <a:pt x="11409" y="12797"/>
                </a:cubicBezTo>
                <a:close/>
                <a:moveTo>
                  <a:pt x="18848" y="13219"/>
                </a:moveTo>
                <a:cubicBezTo>
                  <a:pt x="18832" y="13219"/>
                  <a:pt x="18816" y="13226"/>
                  <a:pt x="18804" y="13239"/>
                </a:cubicBezTo>
                <a:cubicBezTo>
                  <a:pt x="18619" y="13460"/>
                  <a:pt x="18452" y="13692"/>
                  <a:pt x="18268" y="13951"/>
                </a:cubicBezTo>
                <a:cubicBezTo>
                  <a:pt x="18256" y="13968"/>
                  <a:pt x="18253" y="13989"/>
                  <a:pt x="18259" y="14009"/>
                </a:cubicBezTo>
                <a:cubicBezTo>
                  <a:pt x="18262" y="14022"/>
                  <a:pt x="18269" y="14035"/>
                  <a:pt x="18281" y="14045"/>
                </a:cubicBezTo>
                <a:cubicBezTo>
                  <a:pt x="18293" y="14055"/>
                  <a:pt x="18307" y="14060"/>
                  <a:pt x="18320" y="14060"/>
                </a:cubicBezTo>
                <a:cubicBezTo>
                  <a:pt x="18338" y="14060"/>
                  <a:pt x="18355" y="14052"/>
                  <a:pt x="18366" y="14036"/>
                </a:cubicBezTo>
                <a:cubicBezTo>
                  <a:pt x="18549" y="13779"/>
                  <a:pt x="18715" y="13549"/>
                  <a:pt x="18897" y="13331"/>
                </a:cubicBezTo>
                <a:cubicBezTo>
                  <a:pt x="18920" y="13305"/>
                  <a:pt x="18917" y="13263"/>
                  <a:pt x="18891" y="13237"/>
                </a:cubicBezTo>
                <a:cubicBezTo>
                  <a:pt x="18879" y="13225"/>
                  <a:pt x="18863" y="13219"/>
                  <a:pt x="18848" y="13219"/>
                </a:cubicBezTo>
                <a:close/>
                <a:moveTo>
                  <a:pt x="27299" y="13772"/>
                </a:moveTo>
                <a:cubicBezTo>
                  <a:pt x="27284" y="13772"/>
                  <a:pt x="27269" y="13777"/>
                  <a:pt x="27258" y="13790"/>
                </a:cubicBezTo>
                <a:cubicBezTo>
                  <a:pt x="27242" y="13806"/>
                  <a:pt x="27236" y="13830"/>
                  <a:pt x="27242" y="13854"/>
                </a:cubicBezTo>
                <a:cubicBezTo>
                  <a:pt x="27245" y="13864"/>
                  <a:pt x="27249" y="13875"/>
                  <a:pt x="27258" y="13884"/>
                </a:cubicBezTo>
                <a:cubicBezTo>
                  <a:pt x="27455" y="14111"/>
                  <a:pt x="27646" y="14355"/>
                  <a:pt x="27821" y="14608"/>
                </a:cubicBezTo>
                <a:cubicBezTo>
                  <a:pt x="27834" y="14626"/>
                  <a:pt x="27853" y="14635"/>
                  <a:pt x="27872" y="14635"/>
                </a:cubicBezTo>
                <a:cubicBezTo>
                  <a:pt x="27884" y="14635"/>
                  <a:pt x="27897" y="14631"/>
                  <a:pt x="27907" y="14623"/>
                </a:cubicBezTo>
                <a:cubicBezTo>
                  <a:pt x="27934" y="14601"/>
                  <a:pt x="27938" y="14560"/>
                  <a:pt x="27918" y="14530"/>
                </a:cubicBezTo>
                <a:cubicBezTo>
                  <a:pt x="27740" y="14272"/>
                  <a:pt x="27546" y="14025"/>
                  <a:pt x="27345" y="13794"/>
                </a:cubicBezTo>
                <a:cubicBezTo>
                  <a:pt x="27332" y="13779"/>
                  <a:pt x="27315" y="13772"/>
                  <a:pt x="27299" y="13772"/>
                </a:cubicBezTo>
                <a:close/>
                <a:moveTo>
                  <a:pt x="12451" y="14328"/>
                </a:moveTo>
                <a:cubicBezTo>
                  <a:pt x="12436" y="14328"/>
                  <a:pt x="12421" y="14335"/>
                  <a:pt x="12410" y="14347"/>
                </a:cubicBezTo>
                <a:cubicBezTo>
                  <a:pt x="12394" y="14364"/>
                  <a:pt x="12389" y="14388"/>
                  <a:pt x="12395" y="14410"/>
                </a:cubicBezTo>
                <a:cubicBezTo>
                  <a:pt x="12398" y="14422"/>
                  <a:pt x="12403" y="14433"/>
                  <a:pt x="12412" y="14442"/>
                </a:cubicBezTo>
                <a:cubicBezTo>
                  <a:pt x="12623" y="14666"/>
                  <a:pt x="12855" y="14872"/>
                  <a:pt x="13101" y="15055"/>
                </a:cubicBezTo>
                <a:cubicBezTo>
                  <a:pt x="13112" y="15064"/>
                  <a:pt x="13125" y="15068"/>
                  <a:pt x="13137" y="15068"/>
                </a:cubicBezTo>
                <a:cubicBezTo>
                  <a:pt x="13156" y="15068"/>
                  <a:pt x="13175" y="15058"/>
                  <a:pt x="13186" y="15039"/>
                </a:cubicBezTo>
                <a:cubicBezTo>
                  <a:pt x="13205" y="15008"/>
                  <a:pt x="13196" y="14967"/>
                  <a:pt x="13167" y="14945"/>
                </a:cubicBezTo>
                <a:cubicBezTo>
                  <a:pt x="12928" y="14767"/>
                  <a:pt x="12701" y="14566"/>
                  <a:pt x="12496" y="14348"/>
                </a:cubicBezTo>
                <a:cubicBezTo>
                  <a:pt x="12484" y="14335"/>
                  <a:pt x="12467" y="14328"/>
                  <a:pt x="12451" y="14328"/>
                </a:cubicBezTo>
                <a:close/>
                <a:moveTo>
                  <a:pt x="17786" y="14639"/>
                </a:moveTo>
                <a:cubicBezTo>
                  <a:pt x="17769" y="14639"/>
                  <a:pt x="17753" y="14646"/>
                  <a:pt x="17742" y="14660"/>
                </a:cubicBezTo>
                <a:cubicBezTo>
                  <a:pt x="17532" y="14920"/>
                  <a:pt x="17339" y="15114"/>
                  <a:pt x="17136" y="15273"/>
                </a:cubicBezTo>
                <a:cubicBezTo>
                  <a:pt x="17115" y="15289"/>
                  <a:pt x="17108" y="15317"/>
                  <a:pt x="17114" y="15343"/>
                </a:cubicBezTo>
                <a:cubicBezTo>
                  <a:pt x="17117" y="15350"/>
                  <a:pt x="17120" y="15359"/>
                  <a:pt x="17124" y="15366"/>
                </a:cubicBezTo>
                <a:cubicBezTo>
                  <a:pt x="17137" y="15385"/>
                  <a:pt x="17157" y="15395"/>
                  <a:pt x="17176" y="15395"/>
                </a:cubicBezTo>
                <a:cubicBezTo>
                  <a:pt x="17188" y="15395"/>
                  <a:pt x="17200" y="15391"/>
                  <a:pt x="17211" y="15382"/>
                </a:cubicBezTo>
                <a:cubicBezTo>
                  <a:pt x="17421" y="15218"/>
                  <a:pt x="17620" y="15017"/>
                  <a:pt x="17836" y="14752"/>
                </a:cubicBezTo>
                <a:cubicBezTo>
                  <a:pt x="17858" y="14724"/>
                  <a:pt x="17855" y="14682"/>
                  <a:pt x="17829" y="14657"/>
                </a:cubicBezTo>
                <a:cubicBezTo>
                  <a:pt x="17816" y="14645"/>
                  <a:pt x="17801" y="14639"/>
                  <a:pt x="17786" y="14639"/>
                </a:cubicBezTo>
                <a:close/>
                <a:moveTo>
                  <a:pt x="13895" y="15400"/>
                </a:moveTo>
                <a:cubicBezTo>
                  <a:pt x="13872" y="15400"/>
                  <a:pt x="13851" y="15415"/>
                  <a:pt x="13841" y="15440"/>
                </a:cubicBezTo>
                <a:cubicBezTo>
                  <a:pt x="13836" y="15454"/>
                  <a:pt x="13835" y="15469"/>
                  <a:pt x="13839" y="15483"/>
                </a:cubicBezTo>
                <a:cubicBezTo>
                  <a:pt x="13843" y="15502"/>
                  <a:pt x="13856" y="15519"/>
                  <a:pt x="13874" y="15529"/>
                </a:cubicBezTo>
                <a:cubicBezTo>
                  <a:pt x="14151" y="15663"/>
                  <a:pt x="14432" y="15768"/>
                  <a:pt x="14711" y="15837"/>
                </a:cubicBezTo>
                <a:cubicBezTo>
                  <a:pt x="14716" y="15839"/>
                  <a:pt x="14721" y="15839"/>
                  <a:pt x="14725" y="15839"/>
                </a:cubicBezTo>
                <a:cubicBezTo>
                  <a:pt x="14754" y="15839"/>
                  <a:pt x="14778" y="15818"/>
                  <a:pt x="14782" y="15787"/>
                </a:cubicBezTo>
                <a:cubicBezTo>
                  <a:pt x="14789" y="15751"/>
                  <a:pt x="14767" y="15716"/>
                  <a:pt x="14733" y="15707"/>
                </a:cubicBezTo>
                <a:cubicBezTo>
                  <a:pt x="14463" y="15639"/>
                  <a:pt x="14189" y="15538"/>
                  <a:pt x="13921" y="15407"/>
                </a:cubicBezTo>
                <a:cubicBezTo>
                  <a:pt x="13913" y="15403"/>
                  <a:pt x="13904" y="15400"/>
                  <a:pt x="13895" y="15400"/>
                </a:cubicBezTo>
                <a:close/>
                <a:moveTo>
                  <a:pt x="16417" y="15670"/>
                </a:moveTo>
                <a:cubicBezTo>
                  <a:pt x="16411" y="15670"/>
                  <a:pt x="16406" y="15671"/>
                  <a:pt x="16400" y="15673"/>
                </a:cubicBezTo>
                <a:cubicBezTo>
                  <a:pt x="16334" y="15695"/>
                  <a:pt x="16267" y="15715"/>
                  <a:pt x="16200" y="15732"/>
                </a:cubicBezTo>
                <a:cubicBezTo>
                  <a:pt x="16001" y="15781"/>
                  <a:pt x="15791" y="15808"/>
                  <a:pt x="15576" y="15811"/>
                </a:cubicBezTo>
                <a:cubicBezTo>
                  <a:pt x="15542" y="15811"/>
                  <a:pt x="15516" y="15842"/>
                  <a:pt x="15518" y="15878"/>
                </a:cubicBezTo>
                <a:cubicBezTo>
                  <a:pt x="15518" y="15883"/>
                  <a:pt x="15518" y="15888"/>
                  <a:pt x="15519" y="15892"/>
                </a:cubicBezTo>
                <a:cubicBezTo>
                  <a:pt x="15527" y="15922"/>
                  <a:pt x="15554" y="15944"/>
                  <a:pt x="15583" y="15944"/>
                </a:cubicBezTo>
                <a:cubicBezTo>
                  <a:pt x="15807" y="15941"/>
                  <a:pt x="16025" y="15914"/>
                  <a:pt x="16233" y="15862"/>
                </a:cubicBezTo>
                <a:cubicBezTo>
                  <a:pt x="16303" y="15845"/>
                  <a:pt x="16372" y="15825"/>
                  <a:pt x="16441" y="15801"/>
                </a:cubicBezTo>
                <a:cubicBezTo>
                  <a:pt x="16473" y="15790"/>
                  <a:pt x="16488" y="15752"/>
                  <a:pt x="16479" y="15718"/>
                </a:cubicBezTo>
                <a:cubicBezTo>
                  <a:pt x="16469" y="15689"/>
                  <a:pt x="16444" y="15670"/>
                  <a:pt x="16417" y="15670"/>
                </a:cubicBezTo>
                <a:close/>
                <a:moveTo>
                  <a:pt x="28358" y="15294"/>
                </a:moveTo>
                <a:cubicBezTo>
                  <a:pt x="28348" y="15294"/>
                  <a:pt x="28337" y="15296"/>
                  <a:pt x="28328" y="15302"/>
                </a:cubicBezTo>
                <a:cubicBezTo>
                  <a:pt x="28305" y="15317"/>
                  <a:pt x="28294" y="15347"/>
                  <a:pt x="28301" y="15376"/>
                </a:cubicBezTo>
                <a:cubicBezTo>
                  <a:pt x="28303" y="15381"/>
                  <a:pt x="28305" y="15388"/>
                  <a:pt x="28308" y="15393"/>
                </a:cubicBezTo>
                <a:cubicBezTo>
                  <a:pt x="28456" y="15663"/>
                  <a:pt x="28593" y="15944"/>
                  <a:pt x="28715" y="16229"/>
                </a:cubicBezTo>
                <a:cubicBezTo>
                  <a:pt x="28726" y="16255"/>
                  <a:pt x="28749" y="16270"/>
                  <a:pt x="28773" y="16270"/>
                </a:cubicBezTo>
                <a:cubicBezTo>
                  <a:pt x="28781" y="16270"/>
                  <a:pt x="28789" y="16269"/>
                  <a:pt x="28797" y="16265"/>
                </a:cubicBezTo>
                <a:cubicBezTo>
                  <a:pt x="28828" y="16251"/>
                  <a:pt x="28840" y="16211"/>
                  <a:pt x="28826" y="16177"/>
                </a:cubicBezTo>
                <a:cubicBezTo>
                  <a:pt x="28703" y="15888"/>
                  <a:pt x="28563" y="15602"/>
                  <a:pt x="28413" y="15329"/>
                </a:cubicBezTo>
                <a:cubicBezTo>
                  <a:pt x="28401" y="15306"/>
                  <a:pt x="28379" y="15294"/>
                  <a:pt x="28358" y="15294"/>
                </a:cubicBezTo>
                <a:close/>
                <a:moveTo>
                  <a:pt x="29094" y="17018"/>
                </a:moveTo>
                <a:cubicBezTo>
                  <a:pt x="29088" y="17018"/>
                  <a:pt x="29082" y="17019"/>
                  <a:pt x="29076" y="17021"/>
                </a:cubicBezTo>
                <a:cubicBezTo>
                  <a:pt x="29045" y="17031"/>
                  <a:pt x="29028" y="17066"/>
                  <a:pt x="29036" y="17100"/>
                </a:cubicBezTo>
                <a:cubicBezTo>
                  <a:pt x="29036" y="17101"/>
                  <a:pt x="29038" y="17102"/>
                  <a:pt x="29038" y="17103"/>
                </a:cubicBezTo>
                <a:cubicBezTo>
                  <a:pt x="29112" y="17342"/>
                  <a:pt x="29176" y="17583"/>
                  <a:pt x="29232" y="17823"/>
                </a:cubicBezTo>
                <a:cubicBezTo>
                  <a:pt x="29245" y="17884"/>
                  <a:pt x="29259" y="17946"/>
                  <a:pt x="29270" y="18008"/>
                </a:cubicBezTo>
                <a:cubicBezTo>
                  <a:pt x="29278" y="18038"/>
                  <a:pt x="29306" y="18063"/>
                  <a:pt x="29336" y="18063"/>
                </a:cubicBezTo>
                <a:cubicBezTo>
                  <a:pt x="29338" y="18063"/>
                  <a:pt x="29341" y="18063"/>
                  <a:pt x="29344" y="18063"/>
                </a:cubicBezTo>
                <a:cubicBezTo>
                  <a:pt x="29377" y="18055"/>
                  <a:pt x="29399" y="18021"/>
                  <a:pt x="29391" y="17985"/>
                </a:cubicBezTo>
                <a:cubicBezTo>
                  <a:pt x="29378" y="17922"/>
                  <a:pt x="29364" y="17860"/>
                  <a:pt x="29351" y="17797"/>
                </a:cubicBezTo>
                <a:cubicBezTo>
                  <a:pt x="29296" y="17553"/>
                  <a:pt x="29229" y="17307"/>
                  <a:pt x="29154" y="17066"/>
                </a:cubicBezTo>
                <a:cubicBezTo>
                  <a:pt x="29145" y="17037"/>
                  <a:pt x="29120" y="17018"/>
                  <a:pt x="29094" y="17018"/>
                </a:cubicBezTo>
                <a:close/>
                <a:moveTo>
                  <a:pt x="29455" y="18861"/>
                </a:moveTo>
                <a:cubicBezTo>
                  <a:pt x="29454" y="18861"/>
                  <a:pt x="29454" y="18861"/>
                  <a:pt x="29453" y="18861"/>
                </a:cubicBezTo>
                <a:cubicBezTo>
                  <a:pt x="29419" y="18862"/>
                  <a:pt x="29394" y="18893"/>
                  <a:pt x="29396" y="18929"/>
                </a:cubicBezTo>
                <a:cubicBezTo>
                  <a:pt x="29418" y="19253"/>
                  <a:pt x="29414" y="19563"/>
                  <a:pt x="29384" y="19851"/>
                </a:cubicBezTo>
                <a:cubicBezTo>
                  <a:pt x="29383" y="19860"/>
                  <a:pt x="29383" y="19868"/>
                  <a:pt x="29385" y="19877"/>
                </a:cubicBezTo>
                <a:cubicBezTo>
                  <a:pt x="29391" y="19902"/>
                  <a:pt x="29411" y="19923"/>
                  <a:pt x="29437" y="19928"/>
                </a:cubicBezTo>
                <a:cubicBezTo>
                  <a:pt x="29440" y="19928"/>
                  <a:pt x="29443" y="19929"/>
                  <a:pt x="29446" y="19929"/>
                </a:cubicBezTo>
                <a:cubicBezTo>
                  <a:pt x="29477" y="19929"/>
                  <a:pt x="29502" y="19905"/>
                  <a:pt x="29505" y="19872"/>
                </a:cubicBezTo>
                <a:cubicBezTo>
                  <a:pt x="29536" y="19575"/>
                  <a:pt x="29542" y="19257"/>
                  <a:pt x="29519" y="18926"/>
                </a:cubicBezTo>
                <a:cubicBezTo>
                  <a:pt x="29516" y="18889"/>
                  <a:pt x="29488" y="18861"/>
                  <a:pt x="29455" y="18861"/>
                </a:cubicBezTo>
                <a:close/>
                <a:moveTo>
                  <a:pt x="29244" y="20693"/>
                </a:moveTo>
                <a:cubicBezTo>
                  <a:pt x="29220" y="20693"/>
                  <a:pt x="29198" y="20708"/>
                  <a:pt x="29188" y="20733"/>
                </a:cubicBezTo>
                <a:cubicBezTo>
                  <a:pt x="29086" y="21021"/>
                  <a:pt x="28945" y="21279"/>
                  <a:pt x="28772" y="21501"/>
                </a:cubicBezTo>
                <a:cubicBezTo>
                  <a:pt x="28758" y="21518"/>
                  <a:pt x="28754" y="21540"/>
                  <a:pt x="28759" y="21560"/>
                </a:cubicBezTo>
                <a:cubicBezTo>
                  <a:pt x="28763" y="21574"/>
                  <a:pt x="28769" y="21586"/>
                  <a:pt x="28779" y="21595"/>
                </a:cubicBezTo>
                <a:cubicBezTo>
                  <a:pt x="28792" y="21607"/>
                  <a:pt x="28807" y="21613"/>
                  <a:pt x="28821" y="21613"/>
                </a:cubicBezTo>
                <a:cubicBezTo>
                  <a:pt x="28838" y="21613"/>
                  <a:pt x="28854" y="21605"/>
                  <a:pt x="28866" y="21591"/>
                </a:cubicBezTo>
                <a:cubicBezTo>
                  <a:pt x="29048" y="21358"/>
                  <a:pt x="29196" y="21088"/>
                  <a:pt x="29304" y="20787"/>
                </a:cubicBezTo>
                <a:cubicBezTo>
                  <a:pt x="29315" y="20753"/>
                  <a:pt x="29299" y="20713"/>
                  <a:pt x="29268" y="20698"/>
                </a:cubicBezTo>
                <a:cubicBezTo>
                  <a:pt x="29260" y="20694"/>
                  <a:pt x="29252" y="20693"/>
                  <a:pt x="29244" y="20693"/>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8" name="Picture 187" descr="A picture containing text&#10;&#10;Description automatically generated">
            <a:extLst>
              <a:ext uri="{FF2B5EF4-FFF2-40B4-BE49-F238E27FC236}">
                <a16:creationId xmlns:a16="http://schemas.microsoft.com/office/drawing/2014/main" id="{F36F9A2B-1235-3486-37CE-1FE4FB1673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444" y="1865893"/>
            <a:ext cx="2083275" cy="4166549"/>
          </a:xfrm>
          <a:prstGeom prst="rect">
            <a:avLst/>
          </a:prstGeom>
        </p:spPr>
      </p:pic>
      <p:pic>
        <p:nvPicPr>
          <p:cNvPr id="182" name="Picture 181">
            <a:extLst>
              <a:ext uri="{FF2B5EF4-FFF2-40B4-BE49-F238E27FC236}">
                <a16:creationId xmlns:a16="http://schemas.microsoft.com/office/drawing/2014/main" id="{10E45FEE-BFD8-415C-BA7C-0BCD0A1732A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85" name="Picture 184">
            <a:extLst>
              <a:ext uri="{FF2B5EF4-FFF2-40B4-BE49-F238E27FC236}">
                <a16:creationId xmlns:a16="http://schemas.microsoft.com/office/drawing/2014/main" id="{8D772FDE-0795-475D-B462-46EFA0A6CBF6}"/>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3939612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CDFC9C4-88AB-8BE9-D7F8-27A5C91841D2}"/>
              </a:ext>
            </a:extLst>
          </p:cNvPr>
          <p:cNvPicPr>
            <a:picLocks noChangeAspect="1"/>
          </p:cNvPicPr>
          <p:nvPr/>
        </p:nvPicPr>
        <p:blipFill>
          <a:blip r:embed="rId3"/>
          <a:stretch>
            <a:fillRect/>
          </a:stretch>
        </p:blipFill>
        <p:spPr>
          <a:xfrm>
            <a:off x="378603" y="3261206"/>
            <a:ext cx="3204141" cy="2022635"/>
          </a:xfrm>
          <a:prstGeom prst="rect">
            <a:avLst/>
          </a:prstGeom>
        </p:spPr>
      </p:pic>
      <p:pic>
        <p:nvPicPr>
          <p:cNvPr id="15" name="Picture 14">
            <a:extLst>
              <a:ext uri="{FF2B5EF4-FFF2-40B4-BE49-F238E27FC236}">
                <a16:creationId xmlns:a16="http://schemas.microsoft.com/office/drawing/2014/main" id="{CC5997F8-C0FC-7358-726B-8E54E12149BD}"/>
              </a:ext>
            </a:extLst>
          </p:cNvPr>
          <p:cNvPicPr>
            <a:picLocks noChangeAspect="1"/>
          </p:cNvPicPr>
          <p:nvPr/>
        </p:nvPicPr>
        <p:blipFill>
          <a:blip r:embed="rId4"/>
          <a:stretch>
            <a:fillRect/>
          </a:stretch>
        </p:blipFill>
        <p:spPr>
          <a:xfrm>
            <a:off x="6711726" y="4419522"/>
            <a:ext cx="3204141" cy="2022635"/>
          </a:xfrm>
          <a:prstGeom prst="rect">
            <a:avLst/>
          </a:prstGeom>
        </p:spPr>
      </p:pic>
      <p:pic>
        <p:nvPicPr>
          <p:cNvPr id="14" name="Picture 13">
            <a:extLst>
              <a:ext uri="{FF2B5EF4-FFF2-40B4-BE49-F238E27FC236}">
                <a16:creationId xmlns:a16="http://schemas.microsoft.com/office/drawing/2014/main" id="{F561392A-D9A9-4EF0-4604-D07B4C612528}"/>
              </a:ext>
            </a:extLst>
          </p:cNvPr>
          <p:cNvPicPr>
            <a:picLocks noChangeAspect="1"/>
          </p:cNvPicPr>
          <p:nvPr/>
        </p:nvPicPr>
        <p:blipFill>
          <a:blip r:embed="rId5"/>
          <a:stretch>
            <a:fillRect/>
          </a:stretch>
        </p:blipFill>
        <p:spPr>
          <a:xfrm>
            <a:off x="4051431" y="2092288"/>
            <a:ext cx="3204141" cy="2022635"/>
          </a:xfrm>
          <a:prstGeom prst="rect">
            <a:avLst/>
          </a:prstGeom>
        </p:spPr>
      </p:pic>
      <p:grpSp>
        <p:nvGrpSpPr>
          <p:cNvPr id="16" name="Google Shape;1929;p11">
            <a:extLst>
              <a:ext uri="{FF2B5EF4-FFF2-40B4-BE49-F238E27FC236}">
                <a16:creationId xmlns:a16="http://schemas.microsoft.com/office/drawing/2014/main" id="{6D1F06AA-9D3C-724B-1E59-83BFFB77ED1E}"/>
              </a:ext>
            </a:extLst>
          </p:cNvPr>
          <p:cNvGrpSpPr/>
          <p:nvPr/>
        </p:nvGrpSpPr>
        <p:grpSpPr>
          <a:xfrm rot="16200000">
            <a:off x="993476" y="-1308711"/>
            <a:ext cx="2756644" cy="5129263"/>
            <a:chOff x="7133475" y="-152400"/>
            <a:chExt cx="2090119" cy="3889065"/>
          </a:xfrm>
        </p:grpSpPr>
        <p:sp>
          <p:nvSpPr>
            <p:cNvPr id="17" name="Google Shape;1930;p11">
              <a:extLst>
                <a:ext uri="{FF2B5EF4-FFF2-40B4-BE49-F238E27FC236}">
                  <a16:creationId xmlns:a16="http://schemas.microsoft.com/office/drawing/2014/main" id="{C086F627-7881-391F-2194-3EE875D3E863}"/>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BCD03">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931;p11">
              <a:extLst>
                <a:ext uri="{FF2B5EF4-FFF2-40B4-BE49-F238E27FC236}">
                  <a16:creationId xmlns:a16="http://schemas.microsoft.com/office/drawing/2014/main" id="{84B90A0E-52B7-0EC3-84FF-3EA9FA0A5CB4}"/>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4304962" y="766483"/>
            <a:ext cx="6234701" cy="929035"/>
          </a:xfrm>
        </p:spPr>
        <p:txBody>
          <a:bodyPr/>
          <a:lstStyle/>
          <a:p>
            <a:r>
              <a:rPr lang="en-GB" dirty="0"/>
              <a:t>You may have thought of…</a:t>
            </a:r>
          </a:p>
        </p:txBody>
      </p:sp>
      <p:sp>
        <p:nvSpPr>
          <p:cNvPr id="7" name="TextBox 6">
            <a:extLst>
              <a:ext uri="{FF2B5EF4-FFF2-40B4-BE49-F238E27FC236}">
                <a16:creationId xmlns:a16="http://schemas.microsoft.com/office/drawing/2014/main" id="{946065DB-8B7A-3C60-0A65-DD865A78BDD9}"/>
              </a:ext>
            </a:extLst>
          </p:cNvPr>
          <p:cNvSpPr txBox="1"/>
          <p:nvPr/>
        </p:nvSpPr>
        <p:spPr>
          <a:xfrm>
            <a:off x="690577" y="4041692"/>
            <a:ext cx="2246853"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Lack of privacy</a:t>
            </a:r>
          </a:p>
        </p:txBody>
      </p:sp>
      <p:sp>
        <p:nvSpPr>
          <p:cNvPr id="8" name="TextBox 7">
            <a:extLst>
              <a:ext uri="{FF2B5EF4-FFF2-40B4-BE49-F238E27FC236}">
                <a16:creationId xmlns:a16="http://schemas.microsoft.com/office/drawing/2014/main" id="{0DFE00E3-403F-FA08-2A77-722084E5218D}"/>
              </a:ext>
            </a:extLst>
          </p:cNvPr>
          <p:cNvSpPr txBox="1"/>
          <p:nvPr/>
        </p:nvSpPr>
        <p:spPr>
          <a:xfrm>
            <a:off x="4338446" y="2396887"/>
            <a:ext cx="2480822" cy="1200329"/>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Seeing inappropriate content</a:t>
            </a:r>
          </a:p>
        </p:txBody>
      </p:sp>
      <p:sp>
        <p:nvSpPr>
          <p:cNvPr id="9" name="TextBox 8">
            <a:extLst>
              <a:ext uri="{FF2B5EF4-FFF2-40B4-BE49-F238E27FC236}">
                <a16:creationId xmlns:a16="http://schemas.microsoft.com/office/drawing/2014/main" id="{C1351A72-8AB1-FF94-A12B-0AFE1AF682F6}"/>
              </a:ext>
            </a:extLst>
          </p:cNvPr>
          <p:cNvSpPr txBox="1"/>
          <p:nvPr/>
        </p:nvSpPr>
        <p:spPr>
          <a:xfrm>
            <a:off x="7198051" y="4997622"/>
            <a:ext cx="2159291"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Cyber-bullying</a:t>
            </a:r>
          </a:p>
        </p:txBody>
      </p:sp>
      <p:pic>
        <p:nvPicPr>
          <p:cNvPr id="2" name="Picture 1">
            <a:extLst>
              <a:ext uri="{FF2B5EF4-FFF2-40B4-BE49-F238E27FC236}">
                <a16:creationId xmlns:a16="http://schemas.microsoft.com/office/drawing/2014/main" id="{F42CCFBC-AAF5-A94B-DCC8-AE37E03BA9D5}"/>
              </a:ext>
            </a:extLst>
          </p:cNvPr>
          <p:cNvPicPr>
            <a:picLocks noChangeAspect="1"/>
          </p:cNvPicPr>
          <p:nvPr/>
        </p:nvPicPr>
        <p:blipFill>
          <a:blip r:embed="rId3"/>
          <a:stretch>
            <a:fillRect/>
          </a:stretch>
        </p:blipFill>
        <p:spPr>
          <a:xfrm>
            <a:off x="8714608" y="2046203"/>
            <a:ext cx="3204141" cy="2022635"/>
          </a:xfrm>
          <a:prstGeom prst="rect">
            <a:avLst/>
          </a:prstGeom>
        </p:spPr>
      </p:pic>
      <p:sp>
        <p:nvSpPr>
          <p:cNvPr id="3" name="TextBox 2">
            <a:extLst>
              <a:ext uri="{FF2B5EF4-FFF2-40B4-BE49-F238E27FC236}">
                <a16:creationId xmlns:a16="http://schemas.microsoft.com/office/drawing/2014/main" id="{C79D7F9B-A75F-1212-2A31-67C92E456BBA}"/>
              </a:ext>
            </a:extLst>
          </p:cNvPr>
          <p:cNvSpPr txBox="1"/>
          <p:nvPr/>
        </p:nvSpPr>
        <p:spPr>
          <a:xfrm>
            <a:off x="9203209" y="2450973"/>
            <a:ext cx="2246853" cy="830997"/>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Talking to strangers</a:t>
            </a:r>
          </a:p>
        </p:txBody>
      </p:sp>
      <p:pic>
        <p:nvPicPr>
          <p:cNvPr id="20" name="Picture 19">
            <a:extLst>
              <a:ext uri="{FF2B5EF4-FFF2-40B4-BE49-F238E27FC236}">
                <a16:creationId xmlns:a16="http://schemas.microsoft.com/office/drawing/2014/main" id="{E2D7EB31-0F9A-4939-92CE-3109061550EB}"/>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21" name="Picture 20">
            <a:extLst>
              <a:ext uri="{FF2B5EF4-FFF2-40B4-BE49-F238E27FC236}">
                <a16:creationId xmlns:a16="http://schemas.microsoft.com/office/drawing/2014/main" id="{1418890A-CCBB-43B4-9C53-115643208BF4}"/>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89701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oogle Shape;1929;p11">
            <a:extLst>
              <a:ext uri="{FF2B5EF4-FFF2-40B4-BE49-F238E27FC236}">
                <a16:creationId xmlns:a16="http://schemas.microsoft.com/office/drawing/2014/main" id="{8F003AA9-0AA9-58B5-6D5B-D514E7AA2ABE}"/>
              </a:ext>
            </a:extLst>
          </p:cNvPr>
          <p:cNvGrpSpPr/>
          <p:nvPr/>
        </p:nvGrpSpPr>
        <p:grpSpPr>
          <a:xfrm rot="16200000">
            <a:off x="1064914" y="-1650232"/>
            <a:ext cx="2756644" cy="5129263"/>
            <a:chOff x="7133475" y="-152400"/>
            <a:chExt cx="2090119" cy="3889065"/>
          </a:xfrm>
        </p:grpSpPr>
        <p:sp>
          <p:nvSpPr>
            <p:cNvPr id="9" name="Google Shape;1930;p11">
              <a:extLst>
                <a:ext uri="{FF2B5EF4-FFF2-40B4-BE49-F238E27FC236}">
                  <a16:creationId xmlns:a16="http://schemas.microsoft.com/office/drawing/2014/main" id="{DF6C19D5-9B6F-A273-54BD-ED8675769B17}"/>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BCD03">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Google Shape;1931;p11">
              <a:extLst>
                <a:ext uri="{FF2B5EF4-FFF2-40B4-BE49-F238E27FC236}">
                  <a16:creationId xmlns:a16="http://schemas.microsoft.com/office/drawing/2014/main" id="{23EA1678-100E-8F01-5A52-7BF495D804DC}"/>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3857150" y="914400"/>
            <a:ext cx="8921621" cy="617337"/>
          </a:xfrm>
        </p:spPr>
        <p:txBody>
          <a:bodyPr/>
          <a:lstStyle/>
          <a:p>
            <a:r>
              <a:rPr lang="en-GB" dirty="0"/>
              <a:t>Zahra’s story</a:t>
            </a:r>
          </a:p>
        </p:txBody>
      </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1018573" y="2510668"/>
            <a:ext cx="8208554" cy="379314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Zahra was in year 11</a:t>
            </a:r>
          </a:p>
          <a:p>
            <a:r>
              <a:rPr lang="en-GB" sz="2400" dirty="0">
                <a:latin typeface="Arial" panose="020B0604020202020204" pitchFamily="34" charset="0"/>
                <a:cs typeface="Arial" panose="020B0604020202020204" pitchFamily="34" charset="0"/>
              </a:rPr>
              <a:t>She had public social media accounts on Instagram, TikTok and Twitter</a:t>
            </a:r>
          </a:p>
          <a:p>
            <a:r>
              <a:rPr lang="en-GB" sz="2400" dirty="0">
                <a:latin typeface="Arial" panose="020B0604020202020204" pitchFamily="34" charset="0"/>
                <a:cs typeface="Arial" panose="020B0604020202020204" pitchFamily="34" charset="0"/>
              </a:rPr>
              <a:t>Her username was her first name and surname</a:t>
            </a:r>
          </a:p>
          <a:p>
            <a:r>
              <a:rPr lang="en-GB" sz="2400" dirty="0">
                <a:latin typeface="Arial" panose="020B0604020202020204" pitchFamily="34" charset="0"/>
                <a:cs typeface="Arial" panose="020B0604020202020204" pitchFamily="34" charset="0"/>
              </a:rPr>
              <a:t>She shared drunken videos and wrote hurtful comments on other people’s posts </a:t>
            </a:r>
          </a:p>
          <a:p>
            <a:r>
              <a:rPr lang="en-GB" sz="2400" dirty="0">
                <a:latin typeface="Arial" panose="020B0604020202020204" pitchFamily="34" charset="0"/>
                <a:cs typeface="Arial" panose="020B0604020202020204" pitchFamily="34" charset="0"/>
              </a:rPr>
              <a:t>She tried to find a weekend job but was turned down because employers Googled her name</a:t>
            </a:r>
          </a:p>
          <a:p>
            <a:r>
              <a:rPr lang="en-GB" sz="2400" dirty="0">
                <a:latin typeface="Arial" panose="020B0604020202020204" pitchFamily="34" charset="0"/>
                <a:cs typeface="Arial" panose="020B0604020202020204" pitchFamily="34" charset="0"/>
              </a:rPr>
              <a:t>Even after making her accounts private, some of her pictures still showed up in Google</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EC06725-D0EF-F8EB-61BC-14FE5D064D5B}"/>
              </a:ext>
            </a:extLst>
          </p:cNvPr>
          <p:cNvPicPr>
            <a:picLocks noChangeAspect="1"/>
          </p:cNvPicPr>
          <p:nvPr/>
        </p:nvPicPr>
        <p:blipFill>
          <a:blip r:embed="rId3"/>
          <a:stretch>
            <a:fillRect/>
          </a:stretch>
        </p:blipFill>
        <p:spPr>
          <a:xfrm>
            <a:off x="9447928" y="1022813"/>
            <a:ext cx="3439077" cy="1778833"/>
          </a:xfrm>
          <a:prstGeom prst="rect">
            <a:avLst/>
          </a:prstGeom>
        </p:spPr>
      </p:pic>
      <p:pic>
        <p:nvPicPr>
          <p:cNvPr id="11" name="Picture 10">
            <a:extLst>
              <a:ext uri="{FF2B5EF4-FFF2-40B4-BE49-F238E27FC236}">
                <a16:creationId xmlns:a16="http://schemas.microsoft.com/office/drawing/2014/main" id="{D199A97B-8EED-5CCF-F4C5-3CA4410773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6288" y="3432418"/>
            <a:ext cx="1457139" cy="2405973"/>
          </a:xfrm>
          <a:prstGeom prst="rect">
            <a:avLst/>
          </a:prstGeom>
        </p:spPr>
      </p:pic>
      <p:pic>
        <p:nvPicPr>
          <p:cNvPr id="12" name="Picture 11">
            <a:extLst>
              <a:ext uri="{FF2B5EF4-FFF2-40B4-BE49-F238E27FC236}">
                <a16:creationId xmlns:a16="http://schemas.microsoft.com/office/drawing/2014/main" id="{1833D7A6-7ECD-45DD-9E8E-51D56F298B95}"/>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3" name="Picture 12">
            <a:extLst>
              <a:ext uri="{FF2B5EF4-FFF2-40B4-BE49-F238E27FC236}">
                <a16:creationId xmlns:a16="http://schemas.microsoft.com/office/drawing/2014/main" id="{6259D38E-D297-4A79-94F3-A84821792B2F}"/>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415324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oogle Shape;1929;p11">
            <a:extLst>
              <a:ext uri="{FF2B5EF4-FFF2-40B4-BE49-F238E27FC236}">
                <a16:creationId xmlns:a16="http://schemas.microsoft.com/office/drawing/2014/main" id="{4EFDAD63-6CA3-324D-7818-6257F4BB3F6C}"/>
              </a:ext>
            </a:extLst>
          </p:cNvPr>
          <p:cNvGrpSpPr/>
          <p:nvPr/>
        </p:nvGrpSpPr>
        <p:grpSpPr>
          <a:xfrm rot="16200000">
            <a:off x="1088063" y="-1650232"/>
            <a:ext cx="2756644" cy="5129263"/>
            <a:chOff x="7133475" y="-152400"/>
            <a:chExt cx="2090119" cy="3889065"/>
          </a:xfrm>
        </p:grpSpPr>
        <p:sp>
          <p:nvSpPr>
            <p:cNvPr id="16" name="Google Shape;1930;p11">
              <a:extLst>
                <a:ext uri="{FF2B5EF4-FFF2-40B4-BE49-F238E27FC236}">
                  <a16:creationId xmlns:a16="http://schemas.microsoft.com/office/drawing/2014/main" id="{E79D2BE9-C2E7-74AF-03B6-2393FA8A24DA}"/>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008FE1">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931;p11">
              <a:extLst>
                <a:ext uri="{FF2B5EF4-FFF2-40B4-BE49-F238E27FC236}">
                  <a16:creationId xmlns:a16="http://schemas.microsoft.com/office/drawing/2014/main" id="{F260949D-9E8F-1CAB-2326-45DCF4154AE6}"/>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803564" y="2364301"/>
            <a:ext cx="8313932" cy="38218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Sam was in year 8</a:t>
            </a:r>
          </a:p>
          <a:p>
            <a:r>
              <a:rPr lang="en-GB" sz="2400" dirty="0">
                <a:latin typeface="Arial" panose="020B0604020202020204" pitchFamily="34" charset="0"/>
                <a:cs typeface="Arial" panose="020B0604020202020204" pitchFamily="34" charset="0"/>
              </a:rPr>
              <a:t>He loved playing on Roblox and went on nearly every day</a:t>
            </a:r>
          </a:p>
          <a:p>
            <a:r>
              <a:rPr lang="en-GB" sz="2400" dirty="0">
                <a:latin typeface="Arial" panose="020B0604020202020204" pitchFamily="34" charset="0"/>
                <a:cs typeface="Arial" panose="020B0604020202020204" pitchFamily="34" charset="0"/>
              </a:rPr>
              <a:t>While exploring a virtual world, he saw a group of naked avatars</a:t>
            </a:r>
          </a:p>
          <a:p>
            <a:r>
              <a:rPr lang="en-GB" sz="2400" dirty="0">
                <a:latin typeface="Arial" panose="020B0604020202020204" pitchFamily="34" charset="0"/>
                <a:cs typeface="Arial" panose="020B0604020202020204" pitchFamily="34" charset="0"/>
              </a:rPr>
              <a:t>In the chat, players were talking about sexual acts </a:t>
            </a:r>
          </a:p>
          <a:p>
            <a:r>
              <a:rPr lang="en-GB" sz="2400" dirty="0">
                <a:latin typeface="Arial" panose="020B0604020202020204" pitchFamily="34" charset="0"/>
                <a:cs typeface="Arial" panose="020B0604020202020204" pitchFamily="34" charset="0"/>
              </a:rPr>
              <a:t>The game Sam was in didn’t have any age restrictions set and left him feeling very uncomfortable </a:t>
            </a:r>
          </a:p>
        </p:txBody>
      </p:sp>
      <p:sp>
        <p:nvSpPr>
          <p:cNvPr id="21" name="Title 17">
            <a:extLst>
              <a:ext uri="{FF2B5EF4-FFF2-40B4-BE49-F238E27FC236}">
                <a16:creationId xmlns:a16="http://schemas.microsoft.com/office/drawing/2014/main" id="{7C197E5A-A183-2E10-C16F-7435BC1D1B9E}"/>
              </a:ext>
            </a:extLst>
          </p:cNvPr>
          <p:cNvSpPr txBox="1">
            <a:spLocks/>
          </p:cNvSpPr>
          <p:nvPr/>
        </p:nvSpPr>
        <p:spPr>
          <a:xfrm>
            <a:off x="3857150" y="914400"/>
            <a:ext cx="8921621" cy="617337"/>
          </a:xfrm>
          <a:prstGeom prst="rect">
            <a:avLst/>
          </a:prstGeom>
        </p:spPr>
        <p:txBody>
          <a:bodyPr vert="horz" lIns="91440" tIns="45720" rIns="91440" bIns="45720" rtlCol="0" anchor="ctr">
            <a:noAutofit/>
          </a:bodyPr>
          <a:lstStyle>
            <a:lvl1pPr algn="l" defTabSz="914400" rtl="0" eaLnBrk="1" latinLnBrk="0" hangingPunct="1">
              <a:lnSpc>
                <a:spcPct val="100000"/>
              </a:lnSpc>
              <a:spcBef>
                <a:spcPct val="0"/>
              </a:spcBef>
              <a:buNone/>
              <a:defRPr sz="3400" b="1" kern="1200">
                <a:solidFill>
                  <a:srgbClr val="12263F"/>
                </a:solidFill>
                <a:latin typeface="Arial" panose="020B0604020202020204" pitchFamily="34" charset="0"/>
                <a:ea typeface="+mj-ea"/>
                <a:cs typeface="Arial" panose="020B0604020202020204" pitchFamily="34" charset="0"/>
              </a:defRPr>
            </a:lvl1pPr>
          </a:lstStyle>
          <a:p>
            <a:r>
              <a:rPr lang="en-GB" dirty="0"/>
              <a:t>Sam’s story</a:t>
            </a:r>
          </a:p>
        </p:txBody>
      </p:sp>
      <p:pic>
        <p:nvPicPr>
          <p:cNvPr id="2" name="Picture 1">
            <a:extLst>
              <a:ext uri="{FF2B5EF4-FFF2-40B4-BE49-F238E27FC236}">
                <a16:creationId xmlns:a16="http://schemas.microsoft.com/office/drawing/2014/main" id="{EDA0C4C4-4B58-77DF-4AD3-B63147C00259}"/>
              </a:ext>
            </a:extLst>
          </p:cNvPr>
          <p:cNvPicPr>
            <a:picLocks noChangeAspect="1"/>
          </p:cNvPicPr>
          <p:nvPr/>
        </p:nvPicPr>
        <p:blipFill>
          <a:blip r:embed="rId3"/>
          <a:stretch>
            <a:fillRect/>
          </a:stretch>
        </p:blipFill>
        <p:spPr>
          <a:xfrm>
            <a:off x="8793081" y="914400"/>
            <a:ext cx="4927115" cy="1624324"/>
          </a:xfrm>
          <a:prstGeom prst="rect">
            <a:avLst/>
          </a:prstGeom>
        </p:spPr>
      </p:pic>
      <p:pic>
        <p:nvPicPr>
          <p:cNvPr id="4" name="Picture 3" descr="A picture containing text&#10;&#10;Description automatically generated">
            <a:extLst>
              <a:ext uri="{FF2B5EF4-FFF2-40B4-BE49-F238E27FC236}">
                <a16:creationId xmlns:a16="http://schemas.microsoft.com/office/drawing/2014/main" id="{7341A6E6-EEF9-7982-8FDC-568BA20B71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5689" y="2910059"/>
            <a:ext cx="1910949" cy="3821898"/>
          </a:xfrm>
          <a:prstGeom prst="rect">
            <a:avLst/>
          </a:prstGeom>
        </p:spPr>
      </p:pic>
      <p:pic>
        <p:nvPicPr>
          <p:cNvPr id="9" name="Picture 8">
            <a:extLst>
              <a:ext uri="{FF2B5EF4-FFF2-40B4-BE49-F238E27FC236}">
                <a16:creationId xmlns:a16="http://schemas.microsoft.com/office/drawing/2014/main" id="{45444E8C-E2FF-4DEA-93EB-61DB0713723B}"/>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0" name="Picture 9">
            <a:extLst>
              <a:ext uri="{FF2B5EF4-FFF2-40B4-BE49-F238E27FC236}">
                <a16:creationId xmlns:a16="http://schemas.microsoft.com/office/drawing/2014/main" id="{ECE08ED2-6DFA-403A-9994-1A0FC703F352}"/>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212825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oogle Shape;1929;p11">
            <a:extLst>
              <a:ext uri="{FF2B5EF4-FFF2-40B4-BE49-F238E27FC236}">
                <a16:creationId xmlns:a16="http://schemas.microsoft.com/office/drawing/2014/main" id="{8F003AA9-0AA9-58B5-6D5B-D514E7AA2ABE}"/>
              </a:ext>
            </a:extLst>
          </p:cNvPr>
          <p:cNvGrpSpPr/>
          <p:nvPr/>
        </p:nvGrpSpPr>
        <p:grpSpPr>
          <a:xfrm rot="16200000">
            <a:off x="1064914" y="-1650232"/>
            <a:ext cx="2756644" cy="5129263"/>
            <a:chOff x="7133475" y="-152400"/>
            <a:chExt cx="2090119" cy="3889065"/>
          </a:xfrm>
        </p:grpSpPr>
        <p:sp>
          <p:nvSpPr>
            <p:cNvPr id="9" name="Google Shape;1930;p11">
              <a:extLst>
                <a:ext uri="{FF2B5EF4-FFF2-40B4-BE49-F238E27FC236}">
                  <a16:creationId xmlns:a16="http://schemas.microsoft.com/office/drawing/2014/main" id="{DF6C19D5-9B6F-A273-54BD-ED8675769B17}"/>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BCD03">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Google Shape;1931;p11">
              <a:extLst>
                <a:ext uri="{FF2B5EF4-FFF2-40B4-BE49-F238E27FC236}">
                  <a16:creationId xmlns:a16="http://schemas.microsoft.com/office/drawing/2014/main" id="{23EA1678-100E-8F01-5A52-7BF495D804DC}"/>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3857150" y="914400"/>
            <a:ext cx="8921621" cy="617337"/>
          </a:xfrm>
        </p:spPr>
        <p:txBody>
          <a:bodyPr/>
          <a:lstStyle/>
          <a:p>
            <a:r>
              <a:rPr lang="en-GB" dirty="0" err="1"/>
              <a:t>Videk’s</a:t>
            </a:r>
            <a:r>
              <a:rPr lang="en-GB" dirty="0"/>
              <a:t> story</a:t>
            </a:r>
          </a:p>
        </p:txBody>
      </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651163" y="2721293"/>
            <a:ext cx="7774133" cy="354676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err="1">
                <a:latin typeface="Arial" panose="020B0604020202020204" pitchFamily="34" charset="0"/>
                <a:cs typeface="Arial" panose="020B0604020202020204" pitchFamily="34" charset="0"/>
              </a:rPr>
              <a:t>Videk</a:t>
            </a:r>
            <a:r>
              <a:rPr lang="en-GB" sz="2400" dirty="0">
                <a:latin typeface="Arial" panose="020B0604020202020204" pitchFamily="34" charset="0"/>
                <a:cs typeface="Arial" panose="020B0604020202020204" pitchFamily="34" charset="0"/>
              </a:rPr>
              <a:t> was in year 10</a:t>
            </a:r>
          </a:p>
          <a:p>
            <a:r>
              <a:rPr lang="en-GB" sz="2400" dirty="0">
                <a:latin typeface="Arial" panose="020B0604020202020204" pitchFamily="34" charset="0"/>
                <a:cs typeface="Arial" panose="020B0604020202020204" pitchFamily="34" charset="0"/>
              </a:rPr>
              <a:t>He had a public Instagram account where he took and shared selfies</a:t>
            </a:r>
          </a:p>
          <a:p>
            <a:r>
              <a:rPr lang="en-GB" sz="2400" dirty="0">
                <a:latin typeface="Arial" panose="020B0604020202020204" pitchFamily="34" charset="0"/>
                <a:cs typeface="Arial" panose="020B0604020202020204" pitchFamily="34" charset="0"/>
              </a:rPr>
              <a:t>At school, he noticed people were laughing and joking about him</a:t>
            </a:r>
          </a:p>
          <a:p>
            <a:r>
              <a:rPr lang="en-GB" sz="2400" dirty="0">
                <a:latin typeface="Arial" panose="020B0604020202020204" pitchFamily="34" charset="0"/>
                <a:cs typeface="Arial" panose="020B0604020202020204" pitchFamily="34" charset="0"/>
              </a:rPr>
              <a:t>Someone had made a fake Instagram account, pretending to be him, and had photoshopped his pictures to embarrass him</a:t>
            </a:r>
          </a:p>
          <a:p>
            <a:r>
              <a:rPr lang="en-GB" sz="2400" dirty="0" err="1">
                <a:latin typeface="Arial" panose="020B0604020202020204" pitchFamily="34" charset="0"/>
                <a:cs typeface="Arial" panose="020B0604020202020204" pitchFamily="34" charset="0"/>
              </a:rPr>
              <a:t>Videk</a:t>
            </a:r>
            <a:r>
              <a:rPr lang="en-GB" sz="2400" dirty="0">
                <a:latin typeface="Arial" panose="020B0604020202020204" pitchFamily="34" charset="0"/>
                <a:cs typeface="Arial" panose="020B0604020202020204" pitchFamily="34" charset="0"/>
              </a:rPr>
              <a:t> reported the Instagram account but a lot of pupils had already saved the photos</a:t>
            </a:r>
          </a:p>
          <a:p>
            <a:pPr marL="0" indent="0">
              <a:buNone/>
            </a:pP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1EC06725-D0EF-F8EB-61BC-14FE5D064D5B}"/>
              </a:ext>
            </a:extLst>
          </p:cNvPr>
          <p:cNvPicPr>
            <a:picLocks noChangeAspect="1"/>
          </p:cNvPicPr>
          <p:nvPr/>
        </p:nvPicPr>
        <p:blipFill>
          <a:blip r:embed="rId3"/>
          <a:stretch>
            <a:fillRect/>
          </a:stretch>
        </p:blipFill>
        <p:spPr>
          <a:xfrm>
            <a:off x="9453888" y="4494675"/>
            <a:ext cx="3439077" cy="1778833"/>
          </a:xfrm>
          <a:prstGeom prst="rect">
            <a:avLst/>
          </a:prstGeom>
        </p:spPr>
      </p:pic>
      <p:pic>
        <p:nvPicPr>
          <p:cNvPr id="6" name="Picture 5">
            <a:extLst>
              <a:ext uri="{FF2B5EF4-FFF2-40B4-BE49-F238E27FC236}">
                <a16:creationId xmlns:a16="http://schemas.microsoft.com/office/drawing/2014/main" id="{13C2A821-0D9D-61A6-E26C-33A6AC7C17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62712" y="1814427"/>
            <a:ext cx="1614573" cy="1614573"/>
          </a:xfrm>
          <a:prstGeom prst="rect">
            <a:avLst/>
          </a:prstGeom>
        </p:spPr>
      </p:pic>
      <p:pic>
        <p:nvPicPr>
          <p:cNvPr id="11" name="Picture 10">
            <a:extLst>
              <a:ext uri="{FF2B5EF4-FFF2-40B4-BE49-F238E27FC236}">
                <a16:creationId xmlns:a16="http://schemas.microsoft.com/office/drawing/2014/main" id="{BE009B80-6FEF-41C0-AC84-1DC20DABDA3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2" name="Picture 11">
            <a:extLst>
              <a:ext uri="{FF2B5EF4-FFF2-40B4-BE49-F238E27FC236}">
                <a16:creationId xmlns:a16="http://schemas.microsoft.com/office/drawing/2014/main" id="{7AABBD57-D23F-48C4-BE76-C85EF7711D24}"/>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419973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oogle Shape;1929;p11">
            <a:extLst>
              <a:ext uri="{FF2B5EF4-FFF2-40B4-BE49-F238E27FC236}">
                <a16:creationId xmlns:a16="http://schemas.microsoft.com/office/drawing/2014/main" id="{4EFDAD63-6CA3-324D-7818-6257F4BB3F6C}"/>
              </a:ext>
            </a:extLst>
          </p:cNvPr>
          <p:cNvGrpSpPr/>
          <p:nvPr/>
        </p:nvGrpSpPr>
        <p:grpSpPr>
          <a:xfrm rot="16200000">
            <a:off x="1088063" y="-1650232"/>
            <a:ext cx="2756644" cy="5129263"/>
            <a:chOff x="7133475" y="-152400"/>
            <a:chExt cx="2090119" cy="3889065"/>
          </a:xfrm>
        </p:grpSpPr>
        <p:sp>
          <p:nvSpPr>
            <p:cNvPr id="16" name="Google Shape;1930;p11">
              <a:extLst>
                <a:ext uri="{FF2B5EF4-FFF2-40B4-BE49-F238E27FC236}">
                  <a16:creationId xmlns:a16="http://schemas.microsoft.com/office/drawing/2014/main" id="{E79D2BE9-C2E7-74AF-03B6-2393FA8A24DA}"/>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008FE1">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931;p11">
              <a:extLst>
                <a:ext uri="{FF2B5EF4-FFF2-40B4-BE49-F238E27FC236}">
                  <a16:creationId xmlns:a16="http://schemas.microsoft.com/office/drawing/2014/main" id="{F260949D-9E8F-1CAB-2326-45DCF4154AE6}"/>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676276" y="2651459"/>
            <a:ext cx="7181850" cy="353474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Sonia was in year 9</a:t>
            </a:r>
          </a:p>
          <a:p>
            <a:r>
              <a:rPr lang="en-GB" sz="2400" dirty="0">
                <a:latin typeface="Arial" panose="020B0604020202020204" pitchFamily="34" charset="0"/>
                <a:cs typeface="Arial" panose="020B0604020202020204" pitchFamily="34" charset="0"/>
              </a:rPr>
              <a:t>A girl called Nadine (14) and her brother Finn (12) started chatting to her over Instagram DMs </a:t>
            </a:r>
          </a:p>
          <a:p>
            <a:r>
              <a:rPr lang="en-GB" sz="2400" dirty="0">
                <a:latin typeface="Arial" panose="020B0604020202020204" pitchFamily="34" charset="0"/>
                <a:cs typeface="Arial" panose="020B0604020202020204" pitchFamily="34" charset="0"/>
              </a:rPr>
              <a:t>Finn started flirting with Sonia and asked for sexually explicit pictures, which she sent to him </a:t>
            </a:r>
          </a:p>
          <a:p>
            <a:r>
              <a:rPr lang="en-GB" sz="2400" dirty="0">
                <a:latin typeface="Arial" panose="020B0604020202020204" pitchFamily="34" charset="0"/>
                <a:cs typeface="Arial" panose="020B0604020202020204" pitchFamily="34" charset="0"/>
              </a:rPr>
              <a:t>Sonia planned to meet up with Finn and Nadine at the shopping centre, but when Sonia arrived a man was waiting for her</a:t>
            </a:r>
          </a:p>
          <a:p>
            <a:r>
              <a:rPr lang="en-GB" sz="2400" dirty="0">
                <a:latin typeface="Arial" panose="020B0604020202020204" pitchFamily="34" charset="0"/>
                <a:cs typeface="Arial" panose="020B0604020202020204" pitchFamily="34" charset="0"/>
              </a:rPr>
              <a:t>She left immediately and contacted the police </a:t>
            </a:r>
          </a:p>
        </p:txBody>
      </p:sp>
      <p:sp>
        <p:nvSpPr>
          <p:cNvPr id="21" name="Title 17">
            <a:extLst>
              <a:ext uri="{FF2B5EF4-FFF2-40B4-BE49-F238E27FC236}">
                <a16:creationId xmlns:a16="http://schemas.microsoft.com/office/drawing/2014/main" id="{7C197E5A-A183-2E10-C16F-7435BC1D1B9E}"/>
              </a:ext>
            </a:extLst>
          </p:cNvPr>
          <p:cNvSpPr txBox="1">
            <a:spLocks/>
          </p:cNvSpPr>
          <p:nvPr/>
        </p:nvSpPr>
        <p:spPr>
          <a:xfrm>
            <a:off x="3857150" y="914400"/>
            <a:ext cx="8921621" cy="617337"/>
          </a:xfrm>
          <a:prstGeom prst="rect">
            <a:avLst/>
          </a:prstGeom>
        </p:spPr>
        <p:txBody>
          <a:bodyPr vert="horz" lIns="91440" tIns="45720" rIns="91440" bIns="45720" rtlCol="0" anchor="ctr">
            <a:noAutofit/>
          </a:bodyPr>
          <a:lstStyle>
            <a:lvl1pPr algn="l" defTabSz="914400" rtl="0" eaLnBrk="1" latinLnBrk="0" hangingPunct="1">
              <a:lnSpc>
                <a:spcPct val="100000"/>
              </a:lnSpc>
              <a:spcBef>
                <a:spcPct val="0"/>
              </a:spcBef>
              <a:buNone/>
              <a:defRPr sz="3400" b="1" kern="1200">
                <a:solidFill>
                  <a:srgbClr val="12263F"/>
                </a:solidFill>
                <a:latin typeface="Arial" panose="020B0604020202020204" pitchFamily="34" charset="0"/>
                <a:ea typeface="+mj-ea"/>
                <a:cs typeface="Arial" panose="020B0604020202020204" pitchFamily="34" charset="0"/>
              </a:defRPr>
            </a:lvl1pPr>
          </a:lstStyle>
          <a:p>
            <a:r>
              <a:rPr lang="en-GB" dirty="0"/>
              <a:t>Sonia’s story</a:t>
            </a:r>
          </a:p>
        </p:txBody>
      </p:sp>
      <p:pic>
        <p:nvPicPr>
          <p:cNvPr id="2" name="Picture 1">
            <a:extLst>
              <a:ext uri="{FF2B5EF4-FFF2-40B4-BE49-F238E27FC236}">
                <a16:creationId xmlns:a16="http://schemas.microsoft.com/office/drawing/2014/main" id="{EDA0C4C4-4B58-77DF-4AD3-B63147C00259}"/>
              </a:ext>
            </a:extLst>
          </p:cNvPr>
          <p:cNvPicPr>
            <a:picLocks noChangeAspect="1"/>
          </p:cNvPicPr>
          <p:nvPr/>
        </p:nvPicPr>
        <p:blipFill>
          <a:blip r:embed="rId3"/>
          <a:stretch>
            <a:fillRect/>
          </a:stretch>
        </p:blipFill>
        <p:spPr>
          <a:xfrm>
            <a:off x="8550328" y="4772025"/>
            <a:ext cx="4927115" cy="1624324"/>
          </a:xfrm>
          <a:prstGeom prst="rect">
            <a:avLst/>
          </a:prstGeom>
        </p:spPr>
      </p:pic>
      <p:pic>
        <p:nvPicPr>
          <p:cNvPr id="6" name="Picture 5">
            <a:extLst>
              <a:ext uri="{FF2B5EF4-FFF2-40B4-BE49-F238E27FC236}">
                <a16:creationId xmlns:a16="http://schemas.microsoft.com/office/drawing/2014/main" id="{F43FB8BD-05B0-54BE-D0F4-8BDCF1E51D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26325" y="1015992"/>
            <a:ext cx="2289400" cy="3086997"/>
          </a:xfrm>
          <a:prstGeom prst="rect">
            <a:avLst/>
          </a:prstGeom>
        </p:spPr>
      </p:pic>
      <p:pic>
        <p:nvPicPr>
          <p:cNvPr id="9" name="Picture 8">
            <a:extLst>
              <a:ext uri="{FF2B5EF4-FFF2-40B4-BE49-F238E27FC236}">
                <a16:creationId xmlns:a16="http://schemas.microsoft.com/office/drawing/2014/main" id="{E02CC5A8-6DE5-4BE1-871F-67915FEEEBF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0" name="Picture 9">
            <a:extLst>
              <a:ext uri="{FF2B5EF4-FFF2-40B4-BE49-F238E27FC236}">
                <a16:creationId xmlns:a16="http://schemas.microsoft.com/office/drawing/2014/main" id="{6EDE736B-674C-4C5E-B6BD-BB2C178DFD78}"/>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375409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oogle Shape;101;p2">
            <a:extLst>
              <a:ext uri="{FF2B5EF4-FFF2-40B4-BE49-F238E27FC236}">
                <a16:creationId xmlns:a16="http://schemas.microsoft.com/office/drawing/2014/main" id="{401982AA-C423-C410-FAF1-213CF0E4A4C5}"/>
              </a:ext>
            </a:extLst>
          </p:cNvPr>
          <p:cNvGrpSpPr/>
          <p:nvPr/>
        </p:nvGrpSpPr>
        <p:grpSpPr>
          <a:xfrm rot="-5400000">
            <a:off x="1567284" y="-1729450"/>
            <a:ext cx="2413016" cy="5821049"/>
            <a:chOff x="5692625" y="470675"/>
            <a:chExt cx="1669500" cy="4027425"/>
          </a:xfrm>
        </p:grpSpPr>
        <p:sp>
          <p:nvSpPr>
            <p:cNvPr id="7" name="Google Shape;102;p2">
              <a:extLst>
                <a:ext uri="{FF2B5EF4-FFF2-40B4-BE49-F238E27FC236}">
                  <a16:creationId xmlns:a16="http://schemas.microsoft.com/office/drawing/2014/main" id="{33E3FEAF-9159-05F0-94BA-8798353AEF0B}"/>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13D5AF">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103;p2">
              <a:extLst>
                <a:ext uri="{FF2B5EF4-FFF2-40B4-BE49-F238E27FC236}">
                  <a16:creationId xmlns:a16="http://schemas.microsoft.com/office/drawing/2014/main" id="{530374A4-600B-E23A-728B-9AAD51CA43AE}"/>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4;p2">
              <a:extLst>
                <a:ext uri="{FF2B5EF4-FFF2-40B4-BE49-F238E27FC236}">
                  <a16:creationId xmlns:a16="http://schemas.microsoft.com/office/drawing/2014/main" id="{B21097F2-E80F-40AB-A0CA-5191DE745074}"/>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5;p2">
              <a:extLst>
                <a:ext uri="{FF2B5EF4-FFF2-40B4-BE49-F238E27FC236}">
                  <a16:creationId xmlns:a16="http://schemas.microsoft.com/office/drawing/2014/main" id="{F870E3AD-6F7C-A308-3DDF-F87AC6C15115}"/>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6;p2">
              <a:extLst>
                <a:ext uri="{FF2B5EF4-FFF2-40B4-BE49-F238E27FC236}">
                  <a16:creationId xmlns:a16="http://schemas.microsoft.com/office/drawing/2014/main" id="{1D659851-9F79-E97F-77E4-B4373CD62B86}"/>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7;p2">
              <a:extLst>
                <a:ext uri="{FF2B5EF4-FFF2-40B4-BE49-F238E27FC236}">
                  <a16:creationId xmlns:a16="http://schemas.microsoft.com/office/drawing/2014/main" id="{61583E1B-CB0B-9212-BD2D-67DE12B5440A}"/>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8;p2">
              <a:extLst>
                <a:ext uri="{FF2B5EF4-FFF2-40B4-BE49-F238E27FC236}">
                  <a16:creationId xmlns:a16="http://schemas.microsoft.com/office/drawing/2014/main" id="{A638A8A4-0D31-344A-E1DD-CBEC45A4EB03}"/>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09;p2">
              <a:extLst>
                <a:ext uri="{FF2B5EF4-FFF2-40B4-BE49-F238E27FC236}">
                  <a16:creationId xmlns:a16="http://schemas.microsoft.com/office/drawing/2014/main" id="{47369FFC-26FC-A0F3-1359-F291CE4D8D22}"/>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10;p2">
              <a:extLst>
                <a:ext uri="{FF2B5EF4-FFF2-40B4-BE49-F238E27FC236}">
                  <a16:creationId xmlns:a16="http://schemas.microsoft.com/office/drawing/2014/main" id="{DB5D9347-CCD1-7E83-313E-58A1115A1EE6}"/>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11;p2">
              <a:extLst>
                <a:ext uri="{FF2B5EF4-FFF2-40B4-BE49-F238E27FC236}">
                  <a16:creationId xmlns:a16="http://schemas.microsoft.com/office/drawing/2014/main" id="{703BDEE3-22EF-56D5-EBDE-BFD72B84DFB2}"/>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12;p2">
              <a:extLst>
                <a:ext uri="{FF2B5EF4-FFF2-40B4-BE49-F238E27FC236}">
                  <a16:creationId xmlns:a16="http://schemas.microsoft.com/office/drawing/2014/main" id="{B4F5A8A4-3536-3E14-683B-7E76E81B675F}"/>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13;p2">
              <a:extLst>
                <a:ext uri="{FF2B5EF4-FFF2-40B4-BE49-F238E27FC236}">
                  <a16:creationId xmlns:a16="http://schemas.microsoft.com/office/drawing/2014/main" id="{905BD140-36A9-20C3-7EB3-C081FB964AE2}"/>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14;p2">
              <a:extLst>
                <a:ext uri="{FF2B5EF4-FFF2-40B4-BE49-F238E27FC236}">
                  <a16:creationId xmlns:a16="http://schemas.microsoft.com/office/drawing/2014/main" id="{35708F5F-FB93-CB45-A044-02F1F4086373}"/>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15;p2">
              <a:extLst>
                <a:ext uri="{FF2B5EF4-FFF2-40B4-BE49-F238E27FC236}">
                  <a16:creationId xmlns:a16="http://schemas.microsoft.com/office/drawing/2014/main" id="{2FBFA34A-0AD7-81CE-4278-DF6620274E9C}"/>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16;p2">
              <a:extLst>
                <a:ext uri="{FF2B5EF4-FFF2-40B4-BE49-F238E27FC236}">
                  <a16:creationId xmlns:a16="http://schemas.microsoft.com/office/drawing/2014/main" id="{696FA1EA-09B1-EB17-C320-93F92F3546D8}"/>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17;p2">
              <a:extLst>
                <a:ext uri="{FF2B5EF4-FFF2-40B4-BE49-F238E27FC236}">
                  <a16:creationId xmlns:a16="http://schemas.microsoft.com/office/drawing/2014/main" id="{4B98DD35-3901-0214-7D7A-022B4C3F1E35}"/>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18;p2">
              <a:extLst>
                <a:ext uri="{FF2B5EF4-FFF2-40B4-BE49-F238E27FC236}">
                  <a16:creationId xmlns:a16="http://schemas.microsoft.com/office/drawing/2014/main" id="{24CEDA0A-0984-3427-DF3E-DD6FAD996F54}"/>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19;p2">
              <a:extLst>
                <a:ext uri="{FF2B5EF4-FFF2-40B4-BE49-F238E27FC236}">
                  <a16:creationId xmlns:a16="http://schemas.microsoft.com/office/drawing/2014/main" id="{1778F2D9-4EB3-C78B-7F60-1EA6019E3EEF}"/>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20;p2">
              <a:extLst>
                <a:ext uri="{FF2B5EF4-FFF2-40B4-BE49-F238E27FC236}">
                  <a16:creationId xmlns:a16="http://schemas.microsoft.com/office/drawing/2014/main" id="{FDE6E3C0-DBC9-18CF-44D6-4568AC1A42B6}"/>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21;p2">
              <a:extLst>
                <a:ext uri="{FF2B5EF4-FFF2-40B4-BE49-F238E27FC236}">
                  <a16:creationId xmlns:a16="http://schemas.microsoft.com/office/drawing/2014/main" id="{BCFF8452-D882-D5B3-7D5C-2EB7CC6C6B03}"/>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22;p2">
              <a:extLst>
                <a:ext uri="{FF2B5EF4-FFF2-40B4-BE49-F238E27FC236}">
                  <a16:creationId xmlns:a16="http://schemas.microsoft.com/office/drawing/2014/main" id="{A8836895-522B-3C0D-DC24-D3EDBCA7A8E7}"/>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23;p2">
              <a:extLst>
                <a:ext uri="{FF2B5EF4-FFF2-40B4-BE49-F238E27FC236}">
                  <a16:creationId xmlns:a16="http://schemas.microsoft.com/office/drawing/2014/main" id="{89F53DD9-94B9-17F3-E1BF-48B0B35C56A8}"/>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24;p2">
              <a:extLst>
                <a:ext uri="{FF2B5EF4-FFF2-40B4-BE49-F238E27FC236}">
                  <a16:creationId xmlns:a16="http://schemas.microsoft.com/office/drawing/2014/main" id="{B609C8D5-C2E9-C0AE-A08A-F2B2F1DC0045}"/>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25;p2">
              <a:extLst>
                <a:ext uri="{FF2B5EF4-FFF2-40B4-BE49-F238E27FC236}">
                  <a16:creationId xmlns:a16="http://schemas.microsoft.com/office/drawing/2014/main" id="{7DA507B0-1569-4DE1-6068-8B6D532F42F7}"/>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26;p2">
              <a:extLst>
                <a:ext uri="{FF2B5EF4-FFF2-40B4-BE49-F238E27FC236}">
                  <a16:creationId xmlns:a16="http://schemas.microsoft.com/office/drawing/2014/main" id="{57F80E85-451E-8A1E-26D4-EB2A7114D17E}"/>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27;p2">
              <a:extLst>
                <a:ext uri="{FF2B5EF4-FFF2-40B4-BE49-F238E27FC236}">
                  <a16:creationId xmlns:a16="http://schemas.microsoft.com/office/drawing/2014/main" id="{7956728F-7096-88D2-FF1B-F2C1DB2EF321}"/>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28;p2">
              <a:extLst>
                <a:ext uri="{FF2B5EF4-FFF2-40B4-BE49-F238E27FC236}">
                  <a16:creationId xmlns:a16="http://schemas.microsoft.com/office/drawing/2014/main" id="{A361E66C-17C5-EE80-BC4C-49364988ADB1}"/>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29;p2">
              <a:extLst>
                <a:ext uri="{FF2B5EF4-FFF2-40B4-BE49-F238E27FC236}">
                  <a16:creationId xmlns:a16="http://schemas.microsoft.com/office/drawing/2014/main" id="{9A487636-1C17-43B9-97FE-39A46FFD88FF}"/>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30;p2">
              <a:extLst>
                <a:ext uri="{FF2B5EF4-FFF2-40B4-BE49-F238E27FC236}">
                  <a16:creationId xmlns:a16="http://schemas.microsoft.com/office/drawing/2014/main" id="{E28F8E77-2F01-27ED-E0D9-6FC73D5D5E72}"/>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31;p2">
              <a:extLst>
                <a:ext uri="{FF2B5EF4-FFF2-40B4-BE49-F238E27FC236}">
                  <a16:creationId xmlns:a16="http://schemas.microsoft.com/office/drawing/2014/main" id="{E174FA07-27D6-80AD-D2A8-1A0A6439F9F3}"/>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32;p2">
              <a:extLst>
                <a:ext uri="{FF2B5EF4-FFF2-40B4-BE49-F238E27FC236}">
                  <a16:creationId xmlns:a16="http://schemas.microsoft.com/office/drawing/2014/main" id="{47592E0D-D3B7-AA14-71D9-2E4F79E635CE}"/>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33;p2">
              <a:extLst>
                <a:ext uri="{FF2B5EF4-FFF2-40B4-BE49-F238E27FC236}">
                  <a16:creationId xmlns:a16="http://schemas.microsoft.com/office/drawing/2014/main" id="{56291372-1ABA-7958-74CA-5DD04EA65208}"/>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34;p2">
              <a:extLst>
                <a:ext uri="{FF2B5EF4-FFF2-40B4-BE49-F238E27FC236}">
                  <a16:creationId xmlns:a16="http://schemas.microsoft.com/office/drawing/2014/main" id="{6227802C-066C-F58D-7EA0-E74CDFB3E83F}"/>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35;p2">
              <a:extLst>
                <a:ext uri="{FF2B5EF4-FFF2-40B4-BE49-F238E27FC236}">
                  <a16:creationId xmlns:a16="http://schemas.microsoft.com/office/drawing/2014/main" id="{A50B4BE8-3026-D1E4-4C17-E80F24AB5D4B}"/>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36;p2">
              <a:extLst>
                <a:ext uri="{FF2B5EF4-FFF2-40B4-BE49-F238E27FC236}">
                  <a16:creationId xmlns:a16="http://schemas.microsoft.com/office/drawing/2014/main" id="{8ECA65DC-ED3F-18FD-3DAD-BEBD044B50F7}"/>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37;p2">
              <a:extLst>
                <a:ext uri="{FF2B5EF4-FFF2-40B4-BE49-F238E27FC236}">
                  <a16:creationId xmlns:a16="http://schemas.microsoft.com/office/drawing/2014/main" id="{24194AEC-7B86-7D5B-C06F-0B53240ADCBA}"/>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38;p2">
              <a:extLst>
                <a:ext uri="{FF2B5EF4-FFF2-40B4-BE49-F238E27FC236}">
                  <a16:creationId xmlns:a16="http://schemas.microsoft.com/office/drawing/2014/main" id="{10A9850C-FB7A-751B-DA71-B5D17D2C3975}"/>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39;p2">
              <a:extLst>
                <a:ext uri="{FF2B5EF4-FFF2-40B4-BE49-F238E27FC236}">
                  <a16:creationId xmlns:a16="http://schemas.microsoft.com/office/drawing/2014/main" id="{7731304C-1FA6-3AFD-7EEB-2758CAFABDEE}"/>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40;p2">
              <a:extLst>
                <a:ext uri="{FF2B5EF4-FFF2-40B4-BE49-F238E27FC236}">
                  <a16:creationId xmlns:a16="http://schemas.microsoft.com/office/drawing/2014/main" id="{83C2E5A4-A406-F065-AB34-2EAACC30D865}"/>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1;p2">
              <a:extLst>
                <a:ext uri="{FF2B5EF4-FFF2-40B4-BE49-F238E27FC236}">
                  <a16:creationId xmlns:a16="http://schemas.microsoft.com/office/drawing/2014/main" id="{32B06A98-EA03-83A7-58B3-3C91967F991A}"/>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2;p2">
              <a:extLst>
                <a:ext uri="{FF2B5EF4-FFF2-40B4-BE49-F238E27FC236}">
                  <a16:creationId xmlns:a16="http://schemas.microsoft.com/office/drawing/2014/main" id="{175AA8F7-1AC2-6A1D-4039-42155E1871B8}"/>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3;p2">
              <a:extLst>
                <a:ext uri="{FF2B5EF4-FFF2-40B4-BE49-F238E27FC236}">
                  <a16:creationId xmlns:a16="http://schemas.microsoft.com/office/drawing/2014/main" id="{F83B9A4F-E0BF-93C0-A1B5-FC0F5470033B}"/>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4;p2">
              <a:extLst>
                <a:ext uri="{FF2B5EF4-FFF2-40B4-BE49-F238E27FC236}">
                  <a16:creationId xmlns:a16="http://schemas.microsoft.com/office/drawing/2014/main" id="{B05BD879-D042-8210-6F2E-362B52759C55}"/>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5;p2">
              <a:extLst>
                <a:ext uri="{FF2B5EF4-FFF2-40B4-BE49-F238E27FC236}">
                  <a16:creationId xmlns:a16="http://schemas.microsoft.com/office/drawing/2014/main" id="{4508C330-0820-D0FD-46E1-706D2A7F019E}"/>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6;p2">
              <a:extLst>
                <a:ext uri="{FF2B5EF4-FFF2-40B4-BE49-F238E27FC236}">
                  <a16:creationId xmlns:a16="http://schemas.microsoft.com/office/drawing/2014/main" id="{E6537E3A-F4CA-09C0-80ED-9B313F8CF24A}"/>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7;p2">
              <a:extLst>
                <a:ext uri="{FF2B5EF4-FFF2-40B4-BE49-F238E27FC236}">
                  <a16:creationId xmlns:a16="http://schemas.microsoft.com/office/drawing/2014/main" id="{B68DC59C-36EF-90E1-8FE4-2B6DEA1101FC}"/>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8;p2">
              <a:extLst>
                <a:ext uri="{FF2B5EF4-FFF2-40B4-BE49-F238E27FC236}">
                  <a16:creationId xmlns:a16="http://schemas.microsoft.com/office/drawing/2014/main" id="{2EDDEB3A-DF72-4290-DD55-FD7B524F0B61}"/>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9;p2">
              <a:extLst>
                <a:ext uri="{FF2B5EF4-FFF2-40B4-BE49-F238E27FC236}">
                  <a16:creationId xmlns:a16="http://schemas.microsoft.com/office/drawing/2014/main" id="{6069CB9E-40AE-5927-F0E3-A726CE01BB3F}"/>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50;p2">
              <a:extLst>
                <a:ext uri="{FF2B5EF4-FFF2-40B4-BE49-F238E27FC236}">
                  <a16:creationId xmlns:a16="http://schemas.microsoft.com/office/drawing/2014/main" id="{67212759-6214-E3A6-87B8-E83F01635C5A}"/>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51;p2">
              <a:extLst>
                <a:ext uri="{FF2B5EF4-FFF2-40B4-BE49-F238E27FC236}">
                  <a16:creationId xmlns:a16="http://schemas.microsoft.com/office/drawing/2014/main" id="{82643EB1-0CEE-16D9-9C0C-E2B36618A313}"/>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52;p2">
              <a:extLst>
                <a:ext uri="{FF2B5EF4-FFF2-40B4-BE49-F238E27FC236}">
                  <a16:creationId xmlns:a16="http://schemas.microsoft.com/office/drawing/2014/main" id="{ACE767EF-8D04-BB43-B3F2-AE454A8ED07F}"/>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53;p2">
              <a:extLst>
                <a:ext uri="{FF2B5EF4-FFF2-40B4-BE49-F238E27FC236}">
                  <a16:creationId xmlns:a16="http://schemas.microsoft.com/office/drawing/2014/main" id="{25ECC238-7489-3E44-2177-1D9DF26210DE}"/>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54;p2">
              <a:extLst>
                <a:ext uri="{FF2B5EF4-FFF2-40B4-BE49-F238E27FC236}">
                  <a16:creationId xmlns:a16="http://schemas.microsoft.com/office/drawing/2014/main" id="{27887568-C944-02B3-E507-5102A1D2CCE4}"/>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55;p2">
              <a:extLst>
                <a:ext uri="{FF2B5EF4-FFF2-40B4-BE49-F238E27FC236}">
                  <a16:creationId xmlns:a16="http://schemas.microsoft.com/office/drawing/2014/main" id="{6716B2E0-CA11-168B-AA5A-A0550B06A505}"/>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56;p2">
              <a:extLst>
                <a:ext uri="{FF2B5EF4-FFF2-40B4-BE49-F238E27FC236}">
                  <a16:creationId xmlns:a16="http://schemas.microsoft.com/office/drawing/2014/main" id="{81CCE0D4-22A1-D3E5-1A16-AA536246BA2A}"/>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57;p2">
              <a:extLst>
                <a:ext uri="{FF2B5EF4-FFF2-40B4-BE49-F238E27FC236}">
                  <a16:creationId xmlns:a16="http://schemas.microsoft.com/office/drawing/2014/main" id="{E8E4934D-D9F3-0721-291D-82F39A8772E6}"/>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58;p2">
              <a:extLst>
                <a:ext uri="{FF2B5EF4-FFF2-40B4-BE49-F238E27FC236}">
                  <a16:creationId xmlns:a16="http://schemas.microsoft.com/office/drawing/2014/main" id="{196F46A5-58A3-D87C-A114-50CDA2DBA0F8}"/>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59;p2">
              <a:extLst>
                <a:ext uri="{FF2B5EF4-FFF2-40B4-BE49-F238E27FC236}">
                  <a16:creationId xmlns:a16="http://schemas.microsoft.com/office/drawing/2014/main" id="{2DDBA027-6774-2D22-FF05-3BD29826A971}"/>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60;p2">
              <a:extLst>
                <a:ext uri="{FF2B5EF4-FFF2-40B4-BE49-F238E27FC236}">
                  <a16:creationId xmlns:a16="http://schemas.microsoft.com/office/drawing/2014/main" id="{4C4CEC5E-7EF5-77E5-7DB1-A0A50316E524}"/>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61;p2">
              <a:extLst>
                <a:ext uri="{FF2B5EF4-FFF2-40B4-BE49-F238E27FC236}">
                  <a16:creationId xmlns:a16="http://schemas.microsoft.com/office/drawing/2014/main" id="{9FD0E0E7-B5D2-BD73-A0B9-917390CDD1E1}"/>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62;p2">
              <a:extLst>
                <a:ext uri="{FF2B5EF4-FFF2-40B4-BE49-F238E27FC236}">
                  <a16:creationId xmlns:a16="http://schemas.microsoft.com/office/drawing/2014/main" id="{5517D51E-B6CA-206B-DCB0-FB8FFE51F4D2}"/>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63;p2">
              <a:extLst>
                <a:ext uri="{FF2B5EF4-FFF2-40B4-BE49-F238E27FC236}">
                  <a16:creationId xmlns:a16="http://schemas.microsoft.com/office/drawing/2014/main" id="{5D43C3FB-487C-C0B5-5E13-9DBEB33EC298}"/>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64;p2">
              <a:extLst>
                <a:ext uri="{FF2B5EF4-FFF2-40B4-BE49-F238E27FC236}">
                  <a16:creationId xmlns:a16="http://schemas.microsoft.com/office/drawing/2014/main" id="{B8EC402E-C686-BF79-AABE-67A8E8C05778}"/>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65;p2">
              <a:extLst>
                <a:ext uri="{FF2B5EF4-FFF2-40B4-BE49-F238E27FC236}">
                  <a16:creationId xmlns:a16="http://schemas.microsoft.com/office/drawing/2014/main" id="{52375AC0-7CF4-914B-A4AF-2B80302F37A8}"/>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66;p2">
              <a:extLst>
                <a:ext uri="{FF2B5EF4-FFF2-40B4-BE49-F238E27FC236}">
                  <a16:creationId xmlns:a16="http://schemas.microsoft.com/office/drawing/2014/main" id="{3AB89192-9BB9-AC13-8180-06C838AC0623}"/>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67;p2">
              <a:extLst>
                <a:ext uri="{FF2B5EF4-FFF2-40B4-BE49-F238E27FC236}">
                  <a16:creationId xmlns:a16="http://schemas.microsoft.com/office/drawing/2014/main" id="{94388CDC-F907-1318-E5D3-6BDE541D48D5}"/>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68;p2">
              <a:extLst>
                <a:ext uri="{FF2B5EF4-FFF2-40B4-BE49-F238E27FC236}">
                  <a16:creationId xmlns:a16="http://schemas.microsoft.com/office/drawing/2014/main" id="{594F71B5-31BB-CA0E-541B-56B223FC3656}"/>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69;p2">
              <a:extLst>
                <a:ext uri="{FF2B5EF4-FFF2-40B4-BE49-F238E27FC236}">
                  <a16:creationId xmlns:a16="http://schemas.microsoft.com/office/drawing/2014/main" id="{CAA7DA6C-4B7F-36D1-309E-9172007E2856}"/>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70;p2">
              <a:extLst>
                <a:ext uri="{FF2B5EF4-FFF2-40B4-BE49-F238E27FC236}">
                  <a16:creationId xmlns:a16="http://schemas.microsoft.com/office/drawing/2014/main" id="{DFBBD193-3D11-0A02-606D-59CBC95F8C6B}"/>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71;p2">
              <a:extLst>
                <a:ext uri="{FF2B5EF4-FFF2-40B4-BE49-F238E27FC236}">
                  <a16:creationId xmlns:a16="http://schemas.microsoft.com/office/drawing/2014/main" id="{C6975239-4A47-743D-DB8E-2B35F43CC12C}"/>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72;p2">
              <a:extLst>
                <a:ext uri="{FF2B5EF4-FFF2-40B4-BE49-F238E27FC236}">
                  <a16:creationId xmlns:a16="http://schemas.microsoft.com/office/drawing/2014/main" id="{23005E35-4508-EADC-08F6-CABCB810A9D6}"/>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73;p2">
              <a:extLst>
                <a:ext uri="{FF2B5EF4-FFF2-40B4-BE49-F238E27FC236}">
                  <a16:creationId xmlns:a16="http://schemas.microsoft.com/office/drawing/2014/main" id="{232C226C-E7C2-7E8D-DB36-78CE1CFDFBFF}"/>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74;p2">
              <a:extLst>
                <a:ext uri="{FF2B5EF4-FFF2-40B4-BE49-F238E27FC236}">
                  <a16:creationId xmlns:a16="http://schemas.microsoft.com/office/drawing/2014/main" id="{86066A5D-94E8-7580-AB0D-41FD072D6717}"/>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75;p2">
              <a:extLst>
                <a:ext uri="{FF2B5EF4-FFF2-40B4-BE49-F238E27FC236}">
                  <a16:creationId xmlns:a16="http://schemas.microsoft.com/office/drawing/2014/main" id="{4D4229B6-C8FE-DF4C-A00C-8AF7029CD026}"/>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76;p2">
              <a:extLst>
                <a:ext uri="{FF2B5EF4-FFF2-40B4-BE49-F238E27FC236}">
                  <a16:creationId xmlns:a16="http://schemas.microsoft.com/office/drawing/2014/main" id="{86ADC3C4-D754-17A2-A27D-207EB1F1CBC3}"/>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77;p2">
              <a:extLst>
                <a:ext uri="{FF2B5EF4-FFF2-40B4-BE49-F238E27FC236}">
                  <a16:creationId xmlns:a16="http://schemas.microsoft.com/office/drawing/2014/main" id="{3DB3215B-1E0D-1E18-D8C7-1CDF593D7A81}"/>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78;p2">
              <a:extLst>
                <a:ext uri="{FF2B5EF4-FFF2-40B4-BE49-F238E27FC236}">
                  <a16:creationId xmlns:a16="http://schemas.microsoft.com/office/drawing/2014/main" id="{E5FA033C-5883-6E23-823D-7061F55DE022}"/>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79;p2">
              <a:extLst>
                <a:ext uri="{FF2B5EF4-FFF2-40B4-BE49-F238E27FC236}">
                  <a16:creationId xmlns:a16="http://schemas.microsoft.com/office/drawing/2014/main" id="{1FF5CDB6-681D-9B9C-5D7A-0FBFE1F8EEAB}"/>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80;p2">
              <a:extLst>
                <a:ext uri="{FF2B5EF4-FFF2-40B4-BE49-F238E27FC236}">
                  <a16:creationId xmlns:a16="http://schemas.microsoft.com/office/drawing/2014/main" id="{7005A4D6-BEEA-25DD-0A37-A1704CE85402}"/>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81;p2">
              <a:extLst>
                <a:ext uri="{FF2B5EF4-FFF2-40B4-BE49-F238E27FC236}">
                  <a16:creationId xmlns:a16="http://schemas.microsoft.com/office/drawing/2014/main" id="{357B0A12-BC5E-9998-114D-B3DDEE8216EE}"/>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182;p2">
              <a:extLst>
                <a:ext uri="{FF2B5EF4-FFF2-40B4-BE49-F238E27FC236}">
                  <a16:creationId xmlns:a16="http://schemas.microsoft.com/office/drawing/2014/main" id="{07BD38FF-D25F-DD4B-AFAF-359450350C92}"/>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183;p2">
              <a:extLst>
                <a:ext uri="{FF2B5EF4-FFF2-40B4-BE49-F238E27FC236}">
                  <a16:creationId xmlns:a16="http://schemas.microsoft.com/office/drawing/2014/main" id="{ADC96EED-DFB7-E119-2A60-06C9CD4F07B9}"/>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84;p2">
              <a:extLst>
                <a:ext uri="{FF2B5EF4-FFF2-40B4-BE49-F238E27FC236}">
                  <a16:creationId xmlns:a16="http://schemas.microsoft.com/office/drawing/2014/main" id="{6AFD3F4B-CF5C-AC39-1B0A-D6087A2FCEA4}"/>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185;p2">
              <a:extLst>
                <a:ext uri="{FF2B5EF4-FFF2-40B4-BE49-F238E27FC236}">
                  <a16:creationId xmlns:a16="http://schemas.microsoft.com/office/drawing/2014/main" id="{9AC6FE43-854F-E725-FE30-BF777C90E38E}"/>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186;p2">
              <a:extLst>
                <a:ext uri="{FF2B5EF4-FFF2-40B4-BE49-F238E27FC236}">
                  <a16:creationId xmlns:a16="http://schemas.microsoft.com/office/drawing/2014/main" id="{BCBE68F2-328A-D4F4-CFD6-FAF80E1DA112}"/>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87;p2">
              <a:extLst>
                <a:ext uri="{FF2B5EF4-FFF2-40B4-BE49-F238E27FC236}">
                  <a16:creationId xmlns:a16="http://schemas.microsoft.com/office/drawing/2014/main" id="{A0D6A327-BB36-C5CA-0AFB-C56D0CE9C343}"/>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88;p2">
              <a:extLst>
                <a:ext uri="{FF2B5EF4-FFF2-40B4-BE49-F238E27FC236}">
                  <a16:creationId xmlns:a16="http://schemas.microsoft.com/office/drawing/2014/main" id="{3177E6B1-87C6-47DA-0877-D204A0860146}"/>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89;p2">
              <a:extLst>
                <a:ext uri="{FF2B5EF4-FFF2-40B4-BE49-F238E27FC236}">
                  <a16:creationId xmlns:a16="http://schemas.microsoft.com/office/drawing/2014/main" id="{2632A09A-55B5-280B-500C-7C7469C8E34C}"/>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190;p2">
              <a:extLst>
                <a:ext uri="{FF2B5EF4-FFF2-40B4-BE49-F238E27FC236}">
                  <a16:creationId xmlns:a16="http://schemas.microsoft.com/office/drawing/2014/main" id="{126A9DD5-85E4-BA49-9638-9200C416BB1C}"/>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91;p2">
              <a:extLst>
                <a:ext uri="{FF2B5EF4-FFF2-40B4-BE49-F238E27FC236}">
                  <a16:creationId xmlns:a16="http://schemas.microsoft.com/office/drawing/2014/main" id="{C730EC32-02AD-2070-A050-51B9A48B0C7D}"/>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92;p2">
              <a:extLst>
                <a:ext uri="{FF2B5EF4-FFF2-40B4-BE49-F238E27FC236}">
                  <a16:creationId xmlns:a16="http://schemas.microsoft.com/office/drawing/2014/main" id="{453DCDE7-F513-79D4-C3FD-07CACEF20844}"/>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93;p2">
              <a:extLst>
                <a:ext uri="{FF2B5EF4-FFF2-40B4-BE49-F238E27FC236}">
                  <a16:creationId xmlns:a16="http://schemas.microsoft.com/office/drawing/2014/main" id="{CC584AE4-1E5B-EC0F-6061-E02818AFE594}"/>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94;p2">
              <a:extLst>
                <a:ext uri="{FF2B5EF4-FFF2-40B4-BE49-F238E27FC236}">
                  <a16:creationId xmlns:a16="http://schemas.microsoft.com/office/drawing/2014/main" id="{02E4E3F5-B74B-66D8-002F-7E884E3E9E11}"/>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95;p2">
              <a:extLst>
                <a:ext uri="{FF2B5EF4-FFF2-40B4-BE49-F238E27FC236}">
                  <a16:creationId xmlns:a16="http://schemas.microsoft.com/office/drawing/2014/main" id="{90EA3A4B-DB91-2389-DB58-E9E77D62FF34}"/>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96;p2">
              <a:extLst>
                <a:ext uri="{FF2B5EF4-FFF2-40B4-BE49-F238E27FC236}">
                  <a16:creationId xmlns:a16="http://schemas.microsoft.com/office/drawing/2014/main" id="{4A49CDF5-97FB-7693-F346-0120FAB568FF}"/>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97;p2">
              <a:extLst>
                <a:ext uri="{FF2B5EF4-FFF2-40B4-BE49-F238E27FC236}">
                  <a16:creationId xmlns:a16="http://schemas.microsoft.com/office/drawing/2014/main" id="{C670C0B1-1095-1131-C073-1F606D156355}"/>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98;p2">
              <a:extLst>
                <a:ext uri="{FF2B5EF4-FFF2-40B4-BE49-F238E27FC236}">
                  <a16:creationId xmlns:a16="http://schemas.microsoft.com/office/drawing/2014/main" id="{A65E45DA-2C2C-DE0C-12B3-DDCFD34EC087}"/>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99;p2">
              <a:extLst>
                <a:ext uri="{FF2B5EF4-FFF2-40B4-BE49-F238E27FC236}">
                  <a16:creationId xmlns:a16="http://schemas.microsoft.com/office/drawing/2014/main" id="{FDA3EDAF-55DD-24A1-C734-9439E3ECE8D1}"/>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200;p2">
              <a:extLst>
                <a:ext uri="{FF2B5EF4-FFF2-40B4-BE49-F238E27FC236}">
                  <a16:creationId xmlns:a16="http://schemas.microsoft.com/office/drawing/2014/main" id="{66EEAFE3-40A6-045D-0F27-6122EA659022}"/>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01;p2">
              <a:extLst>
                <a:ext uri="{FF2B5EF4-FFF2-40B4-BE49-F238E27FC236}">
                  <a16:creationId xmlns:a16="http://schemas.microsoft.com/office/drawing/2014/main" id="{DFCF4B15-ECF6-B889-FFE3-6D231886C1FC}"/>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02;p2">
              <a:extLst>
                <a:ext uri="{FF2B5EF4-FFF2-40B4-BE49-F238E27FC236}">
                  <a16:creationId xmlns:a16="http://schemas.microsoft.com/office/drawing/2014/main" id="{F9292B66-4F8A-481B-06E2-8BAA0557EEDF}"/>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03;p2">
              <a:extLst>
                <a:ext uri="{FF2B5EF4-FFF2-40B4-BE49-F238E27FC236}">
                  <a16:creationId xmlns:a16="http://schemas.microsoft.com/office/drawing/2014/main" id="{D90CF60C-2EC6-D82F-3ACA-6CB9EE7968D2}"/>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04;p2">
              <a:extLst>
                <a:ext uri="{FF2B5EF4-FFF2-40B4-BE49-F238E27FC236}">
                  <a16:creationId xmlns:a16="http://schemas.microsoft.com/office/drawing/2014/main" id="{1E5C744A-24FC-6A8E-C6AF-BD3CBA00C60D}"/>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05;p2">
              <a:extLst>
                <a:ext uri="{FF2B5EF4-FFF2-40B4-BE49-F238E27FC236}">
                  <a16:creationId xmlns:a16="http://schemas.microsoft.com/office/drawing/2014/main" id="{2ED54909-A88E-F030-BD48-E6CC3553D7CD}"/>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06;p2">
              <a:extLst>
                <a:ext uri="{FF2B5EF4-FFF2-40B4-BE49-F238E27FC236}">
                  <a16:creationId xmlns:a16="http://schemas.microsoft.com/office/drawing/2014/main" id="{2E235D69-B8C5-651B-C321-5ABBD580AB27}"/>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07;p2">
              <a:extLst>
                <a:ext uri="{FF2B5EF4-FFF2-40B4-BE49-F238E27FC236}">
                  <a16:creationId xmlns:a16="http://schemas.microsoft.com/office/drawing/2014/main" id="{60115AED-10B4-B61F-E312-2014195B07E0}"/>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08;p2">
              <a:extLst>
                <a:ext uri="{FF2B5EF4-FFF2-40B4-BE49-F238E27FC236}">
                  <a16:creationId xmlns:a16="http://schemas.microsoft.com/office/drawing/2014/main" id="{B4C4E780-5F45-32FB-EF4D-83C8564500B2}"/>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09;p2">
              <a:extLst>
                <a:ext uri="{FF2B5EF4-FFF2-40B4-BE49-F238E27FC236}">
                  <a16:creationId xmlns:a16="http://schemas.microsoft.com/office/drawing/2014/main" id="{A03E1650-97BC-4C5D-582D-326FE0FF8F00}"/>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10;p2">
              <a:extLst>
                <a:ext uri="{FF2B5EF4-FFF2-40B4-BE49-F238E27FC236}">
                  <a16:creationId xmlns:a16="http://schemas.microsoft.com/office/drawing/2014/main" id="{8904AF8A-DA97-3615-58F2-1EB646EB7FB9}"/>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11;p2">
              <a:extLst>
                <a:ext uri="{FF2B5EF4-FFF2-40B4-BE49-F238E27FC236}">
                  <a16:creationId xmlns:a16="http://schemas.microsoft.com/office/drawing/2014/main" id="{A66D6DFC-DC69-17AC-59C7-8DCB857EBAA1}"/>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12;p2">
              <a:extLst>
                <a:ext uri="{FF2B5EF4-FFF2-40B4-BE49-F238E27FC236}">
                  <a16:creationId xmlns:a16="http://schemas.microsoft.com/office/drawing/2014/main" id="{A63CD239-9098-62C2-4BEF-AE88B33D1CEE}"/>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13;p2">
              <a:extLst>
                <a:ext uri="{FF2B5EF4-FFF2-40B4-BE49-F238E27FC236}">
                  <a16:creationId xmlns:a16="http://schemas.microsoft.com/office/drawing/2014/main" id="{AA6859F9-D4D1-01C6-9443-801CB76DB6F3}"/>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14;p2">
              <a:extLst>
                <a:ext uri="{FF2B5EF4-FFF2-40B4-BE49-F238E27FC236}">
                  <a16:creationId xmlns:a16="http://schemas.microsoft.com/office/drawing/2014/main" id="{0BF1DDE9-A41F-4F88-BB78-59B5D7284524}"/>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15;p2">
              <a:extLst>
                <a:ext uri="{FF2B5EF4-FFF2-40B4-BE49-F238E27FC236}">
                  <a16:creationId xmlns:a16="http://schemas.microsoft.com/office/drawing/2014/main" id="{9DC71E03-6A1C-F029-976D-93EAA94CB713}"/>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16;p2">
              <a:extLst>
                <a:ext uri="{FF2B5EF4-FFF2-40B4-BE49-F238E27FC236}">
                  <a16:creationId xmlns:a16="http://schemas.microsoft.com/office/drawing/2014/main" id="{159C49E8-1043-B876-ABFB-F9129C5F9964}"/>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17;p2">
              <a:extLst>
                <a:ext uri="{FF2B5EF4-FFF2-40B4-BE49-F238E27FC236}">
                  <a16:creationId xmlns:a16="http://schemas.microsoft.com/office/drawing/2014/main" id="{71FE3890-B500-0E73-E082-908F148551AC}"/>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18;p2">
              <a:extLst>
                <a:ext uri="{FF2B5EF4-FFF2-40B4-BE49-F238E27FC236}">
                  <a16:creationId xmlns:a16="http://schemas.microsoft.com/office/drawing/2014/main" id="{10C09B1F-BBCE-D093-9341-3E49D7FB4C66}"/>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19;p2">
              <a:extLst>
                <a:ext uri="{FF2B5EF4-FFF2-40B4-BE49-F238E27FC236}">
                  <a16:creationId xmlns:a16="http://schemas.microsoft.com/office/drawing/2014/main" id="{83AAE6A5-FE22-B06F-8482-CEE2AC8888A4}"/>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220;p2">
              <a:extLst>
                <a:ext uri="{FF2B5EF4-FFF2-40B4-BE49-F238E27FC236}">
                  <a16:creationId xmlns:a16="http://schemas.microsoft.com/office/drawing/2014/main" id="{7E2A36C5-5EBA-DA31-EC8B-7EA5485079FD}"/>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221;p2">
              <a:extLst>
                <a:ext uri="{FF2B5EF4-FFF2-40B4-BE49-F238E27FC236}">
                  <a16:creationId xmlns:a16="http://schemas.microsoft.com/office/drawing/2014/main" id="{00035BE7-AF8D-E33D-0F70-7839FBD19694}"/>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22;p2">
              <a:extLst>
                <a:ext uri="{FF2B5EF4-FFF2-40B4-BE49-F238E27FC236}">
                  <a16:creationId xmlns:a16="http://schemas.microsoft.com/office/drawing/2014/main" id="{A10E6DC4-69DA-797D-11DA-960C821C27B3}"/>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23;p2">
              <a:extLst>
                <a:ext uri="{FF2B5EF4-FFF2-40B4-BE49-F238E27FC236}">
                  <a16:creationId xmlns:a16="http://schemas.microsoft.com/office/drawing/2014/main" id="{4B64158E-CDB6-AD10-C4F8-C2ACCD93A88C}"/>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224;p2">
              <a:extLst>
                <a:ext uri="{FF2B5EF4-FFF2-40B4-BE49-F238E27FC236}">
                  <a16:creationId xmlns:a16="http://schemas.microsoft.com/office/drawing/2014/main" id="{8E1801A0-EFD4-D925-476D-E4D9A9BE2084}"/>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225;p2">
              <a:extLst>
                <a:ext uri="{FF2B5EF4-FFF2-40B4-BE49-F238E27FC236}">
                  <a16:creationId xmlns:a16="http://schemas.microsoft.com/office/drawing/2014/main" id="{4633BB0D-9750-87E6-857A-F5C2EFA65F89}"/>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226;p2">
              <a:extLst>
                <a:ext uri="{FF2B5EF4-FFF2-40B4-BE49-F238E27FC236}">
                  <a16:creationId xmlns:a16="http://schemas.microsoft.com/office/drawing/2014/main" id="{4791BB9E-F9AD-B886-F2F8-C501A6EE2999}"/>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227;p2">
              <a:extLst>
                <a:ext uri="{FF2B5EF4-FFF2-40B4-BE49-F238E27FC236}">
                  <a16:creationId xmlns:a16="http://schemas.microsoft.com/office/drawing/2014/main" id="{35B11565-1DDB-305E-7ED3-DC84D003ECA7}"/>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228;p2">
              <a:extLst>
                <a:ext uri="{FF2B5EF4-FFF2-40B4-BE49-F238E27FC236}">
                  <a16:creationId xmlns:a16="http://schemas.microsoft.com/office/drawing/2014/main" id="{ABDEA791-F922-666F-774A-5204D543637A}"/>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229;p2">
              <a:extLst>
                <a:ext uri="{FF2B5EF4-FFF2-40B4-BE49-F238E27FC236}">
                  <a16:creationId xmlns:a16="http://schemas.microsoft.com/office/drawing/2014/main" id="{E95C01E7-800B-B45B-A0BE-891C0A31B7D5}"/>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230;p2">
              <a:extLst>
                <a:ext uri="{FF2B5EF4-FFF2-40B4-BE49-F238E27FC236}">
                  <a16:creationId xmlns:a16="http://schemas.microsoft.com/office/drawing/2014/main" id="{DAC9FDBF-5068-08FF-813E-699E3D3D5181}"/>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231;p2">
              <a:extLst>
                <a:ext uri="{FF2B5EF4-FFF2-40B4-BE49-F238E27FC236}">
                  <a16:creationId xmlns:a16="http://schemas.microsoft.com/office/drawing/2014/main" id="{A282044A-7BC1-7B0A-02D5-576BB4E9EF2C}"/>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232;p2">
              <a:extLst>
                <a:ext uri="{FF2B5EF4-FFF2-40B4-BE49-F238E27FC236}">
                  <a16:creationId xmlns:a16="http://schemas.microsoft.com/office/drawing/2014/main" id="{B7396702-2E2C-1D3C-7F27-B2A5EDE8179C}"/>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233;p2">
              <a:extLst>
                <a:ext uri="{FF2B5EF4-FFF2-40B4-BE49-F238E27FC236}">
                  <a16:creationId xmlns:a16="http://schemas.microsoft.com/office/drawing/2014/main" id="{C96F14F0-99CE-071A-2352-546AAC0294B6}"/>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234;p2">
              <a:extLst>
                <a:ext uri="{FF2B5EF4-FFF2-40B4-BE49-F238E27FC236}">
                  <a16:creationId xmlns:a16="http://schemas.microsoft.com/office/drawing/2014/main" id="{7E363DBF-B94F-2990-6037-7924846A6861}"/>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235;p2">
              <a:extLst>
                <a:ext uri="{FF2B5EF4-FFF2-40B4-BE49-F238E27FC236}">
                  <a16:creationId xmlns:a16="http://schemas.microsoft.com/office/drawing/2014/main" id="{8F1960AE-D78F-DC3A-D2AB-459548EE9D9D}"/>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236;p2">
              <a:extLst>
                <a:ext uri="{FF2B5EF4-FFF2-40B4-BE49-F238E27FC236}">
                  <a16:creationId xmlns:a16="http://schemas.microsoft.com/office/drawing/2014/main" id="{D8AC92BD-CFD3-F942-AE17-E1578C687633}"/>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237;p2">
              <a:extLst>
                <a:ext uri="{FF2B5EF4-FFF2-40B4-BE49-F238E27FC236}">
                  <a16:creationId xmlns:a16="http://schemas.microsoft.com/office/drawing/2014/main" id="{203D2958-ADC4-59D5-DEA4-E9AA8BF25587}"/>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238;p2">
              <a:extLst>
                <a:ext uri="{FF2B5EF4-FFF2-40B4-BE49-F238E27FC236}">
                  <a16:creationId xmlns:a16="http://schemas.microsoft.com/office/drawing/2014/main" id="{4914940A-D161-9C65-1CD6-0DAD973D694D}"/>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239;p2">
              <a:extLst>
                <a:ext uri="{FF2B5EF4-FFF2-40B4-BE49-F238E27FC236}">
                  <a16:creationId xmlns:a16="http://schemas.microsoft.com/office/drawing/2014/main" id="{A8E53775-BD6C-D147-7CFD-0CD4BC067AB1}"/>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240;p2">
              <a:extLst>
                <a:ext uri="{FF2B5EF4-FFF2-40B4-BE49-F238E27FC236}">
                  <a16:creationId xmlns:a16="http://schemas.microsoft.com/office/drawing/2014/main" id="{2095C00C-E1AE-3DF4-82D1-E09268197445}"/>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241;p2">
              <a:extLst>
                <a:ext uri="{FF2B5EF4-FFF2-40B4-BE49-F238E27FC236}">
                  <a16:creationId xmlns:a16="http://schemas.microsoft.com/office/drawing/2014/main" id="{8FEEA9B0-91EE-3D4E-C5A6-8B90AA062DFA}"/>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242;p2">
              <a:extLst>
                <a:ext uri="{FF2B5EF4-FFF2-40B4-BE49-F238E27FC236}">
                  <a16:creationId xmlns:a16="http://schemas.microsoft.com/office/drawing/2014/main" id="{117DE280-499D-F865-EA80-953E461EB191}"/>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243;p2">
              <a:extLst>
                <a:ext uri="{FF2B5EF4-FFF2-40B4-BE49-F238E27FC236}">
                  <a16:creationId xmlns:a16="http://schemas.microsoft.com/office/drawing/2014/main" id="{78A5CDBB-B180-981D-03F6-E2E2A485E56E}"/>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244;p2">
              <a:extLst>
                <a:ext uri="{FF2B5EF4-FFF2-40B4-BE49-F238E27FC236}">
                  <a16:creationId xmlns:a16="http://schemas.microsoft.com/office/drawing/2014/main" id="{8E7FB780-E606-7558-84C3-4C368EE955D4}"/>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245;p2">
              <a:extLst>
                <a:ext uri="{FF2B5EF4-FFF2-40B4-BE49-F238E27FC236}">
                  <a16:creationId xmlns:a16="http://schemas.microsoft.com/office/drawing/2014/main" id="{BEB29B81-5679-1229-E17E-66F788412814}"/>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246;p2">
              <a:extLst>
                <a:ext uri="{FF2B5EF4-FFF2-40B4-BE49-F238E27FC236}">
                  <a16:creationId xmlns:a16="http://schemas.microsoft.com/office/drawing/2014/main" id="{96976ADC-49EE-FC58-2D48-9E40FA17FFD2}"/>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247;p2">
              <a:extLst>
                <a:ext uri="{FF2B5EF4-FFF2-40B4-BE49-F238E27FC236}">
                  <a16:creationId xmlns:a16="http://schemas.microsoft.com/office/drawing/2014/main" id="{0C1FA5BC-316C-A417-8FD9-B665F2D9F80A}"/>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248;p2">
              <a:extLst>
                <a:ext uri="{FF2B5EF4-FFF2-40B4-BE49-F238E27FC236}">
                  <a16:creationId xmlns:a16="http://schemas.microsoft.com/office/drawing/2014/main" id="{03860A73-D954-A234-C7B2-476B7A9EC5FF}"/>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249;p2">
              <a:extLst>
                <a:ext uri="{FF2B5EF4-FFF2-40B4-BE49-F238E27FC236}">
                  <a16:creationId xmlns:a16="http://schemas.microsoft.com/office/drawing/2014/main" id="{DD871743-C0D2-A886-76C6-E3BF1B1B50CE}"/>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250;p2">
              <a:extLst>
                <a:ext uri="{FF2B5EF4-FFF2-40B4-BE49-F238E27FC236}">
                  <a16:creationId xmlns:a16="http://schemas.microsoft.com/office/drawing/2014/main" id="{1E69EAA2-EAD0-7D4C-3575-2FA54482C9CC}"/>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251;p2">
              <a:extLst>
                <a:ext uri="{FF2B5EF4-FFF2-40B4-BE49-F238E27FC236}">
                  <a16:creationId xmlns:a16="http://schemas.microsoft.com/office/drawing/2014/main" id="{950C4370-477E-0ED2-95A1-5E078ACB355D}"/>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252;p2">
              <a:extLst>
                <a:ext uri="{FF2B5EF4-FFF2-40B4-BE49-F238E27FC236}">
                  <a16:creationId xmlns:a16="http://schemas.microsoft.com/office/drawing/2014/main" id="{3144255A-1E0B-1A50-EE1D-D6952CB640D9}"/>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253;p2">
              <a:extLst>
                <a:ext uri="{FF2B5EF4-FFF2-40B4-BE49-F238E27FC236}">
                  <a16:creationId xmlns:a16="http://schemas.microsoft.com/office/drawing/2014/main" id="{EEB9A392-96ED-B492-5D47-C0A4643F2B83}"/>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254;p2">
              <a:extLst>
                <a:ext uri="{FF2B5EF4-FFF2-40B4-BE49-F238E27FC236}">
                  <a16:creationId xmlns:a16="http://schemas.microsoft.com/office/drawing/2014/main" id="{A7CC56AE-C103-79C3-F15B-CE0E70324BE0}"/>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255;p2">
              <a:extLst>
                <a:ext uri="{FF2B5EF4-FFF2-40B4-BE49-F238E27FC236}">
                  <a16:creationId xmlns:a16="http://schemas.microsoft.com/office/drawing/2014/main" id="{F88C0ACF-6A98-CD0F-9DBE-DF784C6F3D4A}"/>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256;p2">
              <a:extLst>
                <a:ext uri="{FF2B5EF4-FFF2-40B4-BE49-F238E27FC236}">
                  <a16:creationId xmlns:a16="http://schemas.microsoft.com/office/drawing/2014/main" id="{805A82B9-B97E-DE90-FC03-FC4E4274D7D6}"/>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257;p2">
              <a:extLst>
                <a:ext uri="{FF2B5EF4-FFF2-40B4-BE49-F238E27FC236}">
                  <a16:creationId xmlns:a16="http://schemas.microsoft.com/office/drawing/2014/main" id="{1B67442B-E21B-A3C1-F9F0-9342D25CFF12}"/>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258;p2">
              <a:extLst>
                <a:ext uri="{FF2B5EF4-FFF2-40B4-BE49-F238E27FC236}">
                  <a16:creationId xmlns:a16="http://schemas.microsoft.com/office/drawing/2014/main" id="{AC1D07AE-B25D-797E-F91B-A81570DCDD9C}"/>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259;p2">
              <a:extLst>
                <a:ext uri="{FF2B5EF4-FFF2-40B4-BE49-F238E27FC236}">
                  <a16:creationId xmlns:a16="http://schemas.microsoft.com/office/drawing/2014/main" id="{CAF84825-5C17-F423-EB2F-F54827E4D8A3}"/>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260;p2">
              <a:extLst>
                <a:ext uri="{FF2B5EF4-FFF2-40B4-BE49-F238E27FC236}">
                  <a16:creationId xmlns:a16="http://schemas.microsoft.com/office/drawing/2014/main" id="{15DF44D3-9BF4-C544-BCA5-F9A1EA45B806}"/>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261;p2">
              <a:extLst>
                <a:ext uri="{FF2B5EF4-FFF2-40B4-BE49-F238E27FC236}">
                  <a16:creationId xmlns:a16="http://schemas.microsoft.com/office/drawing/2014/main" id="{5032D538-A51C-6E06-1022-7BD5DA6B0998}"/>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262;p2">
              <a:extLst>
                <a:ext uri="{FF2B5EF4-FFF2-40B4-BE49-F238E27FC236}">
                  <a16:creationId xmlns:a16="http://schemas.microsoft.com/office/drawing/2014/main" id="{A05F5D65-340E-2AD8-0665-34A60E7715A3}"/>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263;p2">
              <a:extLst>
                <a:ext uri="{FF2B5EF4-FFF2-40B4-BE49-F238E27FC236}">
                  <a16:creationId xmlns:a16="http://schemas.microsoft.com/office/drawing/2014/main" id="{B0E15DB5-6E86-0B42-D61E-B599ACEEA1E0}"/>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264;p2">
              <a:extLst>
                <a:ext uri="{FF2B5EF4-FFF2-40B4-BE49-F238E27FC236}">
                  <a16:creationId xmlns:a16="http://schemas.microsoft.com/office/drawing/2014/main" id="{559C1D00-5EB7-42A3-BE96-8D5AF7417248}"/>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265;p2">
              <a:extLst>
                <a:ext uri="{FF2B5EF4-FFF2-40B4-BE49-F238E27FC236}">
                  <a16:creationId xmlns:a16="http://schemas.microsoft.com/office/drawing/2014/main" id="{E6C091F9-42F0-F530-D56C-672C19E99D7B}"/>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 Placeholder 1"/>
          <p:cNvSpPr>
            <a:spLocks noGrp="1"/>
          </p:cNvSpPr>
          <p:nvPr>
            <p:ph type="body" sz="quarter" idx="11"/>
          </p:nvPr>
        </p:nvSpPr>
        <p:spPr>
          <a:xfrm>
            <a:off x="587268" y="2546824"/>
            <a:ext cx="3451263" cy="2043982"/>
          </a:xfrm>
        </p:spPr>
        <p:txBody>
          <a:bodyPr/>
          <a:lstStyle/>
          <a:p>
            <a:r>
              <a:rPr lang="en-US" sz="3400" dirty="0"/>
              <a:t>How do we stay safe online?</a:t>
            </a:r>
            <a:endParaRPr lang="en-GB" sz="3400" dirty="0"/>
          </a:p>
        </p:txBody>
      </p:sp>
      <p:grpSp>
        <p:nvGrpSpPr>
          <p:cNvPr id="180" name="Group 179">
            <a:extLst>
              <a:ext uri="{FF2B5EF4-FFF2-40B4-BE49-F238E27FC236}">
                <a16:creationId xmlns:a16="http://schemas.microsoft.com/office/drawing/2014/main" id="{2FAF5C43-929F-5993-AD76-FCB5DB8B8D25}"/>
              </a:ext>
            </a:extLst>
          </p:cNvPr>
          <p:cNvGrpSpPr/>
          <p:nvPr/>
        </p:nvGrpSpPr>
        <p:grpSpPr>
          <a:xfrm>
            <a:off x="4828337" y="477396"/>
            <a:ext cx="6565528" cy="6064477"/>
            <a:chOff x="5968980" y="74880"/>
            <a:chExt cx="5371723" cy="4961778"/>
          </a:xfrm>
        </p:grpSpPr>
        <p:pic>
          <p:nvPicPr>
            <p:cNvPr id="4" name="Picture 3">
              <a:extLst>
                <a:ext uri="{FF2B5EF4-FFF2-40B4-BE49-F238E27FC236}">
                  <a16:creationId xmlns:a16="http://schemas.microsoft.com/office/drawing/2014/main" id="{2EAC39B7-19B4-10A4-DC7A-7E22B34A1AA3}"/>
                </a:ext>
              </a:extLst>
            </p:cNvPr>
            <p:cNvPicPr>
              <a:picLocks noChangeAspect="1"/>
            </p:cNvPicPr>
            <p:nvPr/>
          </p:nvPicPr>
          <p:blipFill>
            <a:blip r:embed="rId3"/>
            <a:stretch>
              <a:fillRect/>
            </a:stretch>
          </p:blipFill>
          <p:spPr>
            <a:xfrm>
              <a:off x="6058541" y="74880"/>
              <a:ext cx="2768600" cy="1676400"/>
            </a:xfrm>
            <a:prstGeom prst="rect">
              <a:avLst/>
            </a:prstGeom>
          </p:spPr>
        </p:pic>
        <p:pic>
          <p:nvPicPr>
            <p:cNvPr id="172" name="Picture 171">
              <a:extLst>
                <a:ext uri="{FF2B5EF4-FFF2-40B4-BE49-F238E27FC236}">
                  <a16:creationId xmlns:a16="http://schemas.microsoft.com/office/drawing/2014/main" id="{A35AFE8A-8E50-5198-E320-8D43A2D37D20}"/>
                </a:ext>
              </a:extLst>
            </p:cNvPr>
            <p:cNvPicPr>
              <a:picLocks noChangeAspect="1"/>
            </p:cNvPicPr>
            <p:nvPr/>
          </p:nvPicPr>
          <p:blipFill>
            <a:blip r:embed="rId4"/>
            <a:stretch>
              <a:fillRect/>
            </a:stretch>
          </p:blipFill>
          <p:spPr>
            <a:xfrm>
              <a:off x="8572103" y="1095758"/>
              <a:ext cx="2768600" cy="1931922"/>
            </a:xfrm>
            <a:prstGeom prst="rect">
              <a:avLst/>
            </a:prstGeom>
          </p:spPr>
        </p:pic>
        <p:pic>
          <p:nvPicPr>
            <p:cNvPr id="177" name="Picture 176">
              <a:extLst>
                <a:ext uri="{FF2B5EF4-FFF2-40B4-BE49-F238E27FC236}">
                  <a16:creationId xmlns:a16="http://schemas.microsoft.com/office/drawing/2014/main" id="{A62F2348-03DD-9388-327A-C2A7EB5F8068}"/>
                </a:ext>
              </a:extLst>
            </p:cNvPr>
            <p:cNvPicPr>
              <a:picLocks noChangeAspect="1"/>
            </p:cNvPicPr>
            <p:nvPr/>
          </p:nvPicPr>
          <p:blipFill>
            <a:blip r:embed="rId5"/>
            <a:stretch>
              <a:fillRect/>
            </a:stretch>
          </p:blipFill>
          <p:spPr>
            <a:xfrm>
              <a:off x="5968980" y="2086778"/>
              <a:ext cx="2768600" cy="1676400"/>
            </a:xfrm>
            <a:prstGeom prst="rect">
              <a:avLst/>
            </a:prstGeom>
          </p:spPr>
        </p:pic>
        <p:pic>
          <p:nvPicPr>
            <p:cNvPr id="179" name="Picture 178">
              <a:extLst>
                <a:ext uri="{FF2B5EF4-FFF2-40B4-BE49-F238E27FC236}">
                  <a16:creationId xmlns:a16="http://schemas.microsoft.com/office/drawing/2014/main" id="{0F6A9F26-F9D6-D275-95E9-2D6BA7C6F4BF}"/>
                </a:ext>
              </a:extLst>
            </p:cNvPr>
            <p:cNvPicPr>
              <a:picLocks noChangeAspect="1"/>
            </p:cNvPicPr>
            <p:nvPr/>
          </p:nvPicPr>
          <p:blipFill>
            <a:blip r:embed="rId6"/>
            <a:stretch>
              <a:fillRect/>
            </a:stretch>
          </p:blipFill>
          <p:spPr>
            <a:xfrm>
              <a:off x="8504467" y="3360258"/>
              <a:ext cx="2768600" cy="1676400"/>
            </a:xfrm>
            <a:prstGeom prst="rect">
              <a:avLst/>
            </a:prstGeom>
          </p:spPr>
        </p:pic>
        <p:sp>
          <p:nvSpPr>
            <p:cNvPr id="171" name="TextBox 170">
              <a:extLst>
                <a:ext uri="{FF2B5EF4-FFF2-40B4-BE49-F238E27FC236}">
                  <a16:creationId xmlns:a16="http://schemas.microsoft.com/office/drawing/2014/main" id="{75CCDC83-B94C-38AD-4A70-345832BCEE49}"/>
                </a:ext>
              </a:extLst>
            </p:cNvPr>
            <p:cNvSpPr txBox="1"/>
            <p:nvPr/>
          </p:nvSpPr>
          <p:spPr>
            <a:xfrm>
              <a:off x="6275110" y="200618"/>
              <a:ext cx="1960647" cy="1082799"/>
            </a:xfrm>
            <a:prstGeom prst="rect">
              <a:avLst/>
            </a:prstGeom>
            <a:noFill/>
          </p:spPr>
          <p:txBody>
            <a:bodyPr wrap="square" rtlCol="0">
              <a:spAutoFit/>
            </a:bodyPr>
            <a:lstStyle/>
            <a:p>
              <a:r>
                <a:rPr lang="en-GB" sz="1600" b="1" dirty="0">
                  <a:latin typeface="Arial" panose="020B0604020202020204" pitchFamily="34" charset="0"/>
                  <a:cs typeface="Arial" panose="020B0604020202020204" pitchFamily="34" charset="0"/>
                </a:rPr>
                <a:t>Keep your identity secret </a:t>
              </a:r>
              <a:r>
                <a:rPr lang="en-GB" sz="1600" dirty="0">
                  <a:latin typeface="Arial" panose="020B0604020202020204" pitchFamily="34" charset="0"/>
                  <a:cs typeface="Arial" panose="020B0604020202020204" pitchFamily="34" charset="0"/>
                </a:rPr>
                <a:t>– make your online profiles private and only share them with people you know</a:t>
              </a:r>
            </a:p>
          </p:txBody>
        </p:sp>
        <p:sp>
          <p:nvSpPr>
            <p:cNvPr id="174" name="TextBox 173">
              <a:extLst>
                <a:ext uri="{FF2B5EF4-FFF2-40B4-BE49-F238E27FC236}">
                  <a16:creationId xmlns:a16="http://schemas.microsoft.com/office/drawing/2014/main" id="{A91C1A78-9F2D-A6D3-C05A-FACB8887236F}"/>
                </a:ext>
              </a:extLst>
            </p:cNvPr>
            <p:cNvSpPr txBox="1"/>
            <p:nvPr/>
          </p:nvSpPr>
          <p:spPr>
            <a:xfrm>
              <a:off x="9140516" y="1583274"/>
              <a:ext cx="2161263" cy="478446"/>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Report anything upsetting or worrying</a:t>
              </a:r>
              <a:endParaRPr lang="en-GB" sz="1600" dirty="0">
                <a:highlight>
                  <a:srgbClr val="FFFF00"/>
                </a:highlight>
                <a:latin typeface="Arial" panose="020B0604020202020204" pitchFamily="34" charset="0"/>
                <a:cs typeface="Arial" panose="020B0604020202020204" pitchFamily="34" charset="0"/>
              </a:endParaRPr>
            </a:p>
          </p:txBody>
        </p:sp>
        <p:sp>
          <p:nvSpPr>
            <p:cNvPr id="176" name="TextBox 175">
              <a:extLst>
                <a:ext uri="{FF2B5EF4-FFF2-40B4-BE49-F238E27FC236}">
                  <a16:creationId xmlns:a16="http://schemas.microsoft.com/office/drawing/2014/main" id="{48F02B51-F2A8-7DEA-1A43-37CC45406715}"/>
                </a:ext>
              </a:extLst>
            </p:cNvPr>
            <p:cNvSpPr txBox="1"/>
            <p:nvPr/>
          </p:nvSpPr>
          <p:spPr>
            <a:xfrm>
              <a:off x="6101767" y="2505390"/>
              <a:ext cx="2133990" cy="478446"/>
            </a:xfrm>
            <a:prstGeom prst="rect">
              <a:avLst/>
            </a:prstGeom>
            <a:noFill/>
          </p:spPr>
          <p:txBody>
            <a:bodyPr wrap="square">
              <a:spAutoFit/>
            </a:bodyPr>
            <a:lstStyle/>
            <a:p>
              <a:r>
                <a:rPr lang="en-GB" sz="1600" b="1" dirty="0">
                  <a:latin typeface="Arial" panose="020B0604020202020204" pitchFamily="34" charset="0"/>
                  <a:cs typeface="Arial" panose="020B0604020202020204" pitchFamily="34" charset="0"/>
                </a:rPr>
                <a:t>Share what you’re doing online </a:t>
              </a:r>
              <a:r>
                <a:rPr lang="en-GB" sz="1600" dirty="0">
                  <a:latin typeface="Arial" panose="020B0604020202020204" pitchFamily="34" charset="0"/>
                  <a:cs typeface="Arial" panose="020B0604020202020204" pitchFamily="34" charset="0"/>
                </a:rPr>
                <a:t>with trusted adults</a:t>
              </a:r>
            </a:p>
          </p:txBody>
        </p:sp>
        <p:sp>
          <p:nvSpPr>
            <p:cNvPr id="178" name="TextBox 177">
              <a:extLst>
                <a:ext uri="{FF2B5EF4-FFF2-40B4-BE49-F238E27FC236}">
                  <a16:creationId xmlns:a16="http://schemas.microsoft.com/office/drawing/2014/main" id="{E3278CFC-695D-A1A5-AAE3-34C43F8B2DB9}"/>
                </a:ext>
              </a:extLst>
            </p:cNvPr>
            <p:cNvSpPr txBox="1"/>
            <p:nvPr/>
          </p:nvSpPr>
          <p:spPr>
            <a:xfrm>
              <a:off x="9058516" y="3610722"/>
              <a:ext cx="2102957" cy="881348"/>
            </a:xfrm>
            <a:prstGeom prst="rect">
              <a:avLst/>
            </a:prstGeom>
            <a:noFill/>
          </p:spPr>
          <p:txBody>
            <a:bodyPr wrap="square" rtlCol="0">
              <a:spAutoFit/>
            </a:bodyPr>
            <a:lstStyle/>
            <a:p>
              <a:r>
                <a:rPr lang="en-GB" sz="1600" b="1" dirty="0">
                  <a:latin typeface="Arial" panose="020B0604020202020204" pitchFamily="34" charset="0"/>
                  <a:cs typeface="Arial" panose="020B0604020202020204" pitchFamily="34" charset="0"/>
                </a:rPr>
                <a:t>Always tell an adult if something goes wrong </a:t>
              </a:r>
              <a:r>
                <a:rPr lang="en-GB" sz="1600" dirty="0">
                  <a:latin typeface="Arial" panose="020B0604020202020204" pitchFamily="34" charset="0"/>
                  <a:cs typeface="Arial" panose="020B0604020202020204" pitchFamily="34" charset="0"/>
                </a:rPr>
                <a:t>– it’s important to be honest</a:t>
              </a:r>
            </a:p>
          </p:txBody>
        </p:sp>
      </p:grpSp>
      <p:pic>
        <p:nvPicPr>
          <p:cNvPr id="181" name="Picture 180">
            <a:extLst>
              <a:ext uri="{FF2B5EF4-FFF2-40B4-BE49-F238E27FC236}">
                <a16:creationId xmlns:a16="http://schemas.microsoft.com/office/drawing/2014/main" id="{7B8D9F28-B2B8-4E6A-8619-99CA43F3EF08}"/>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82" name="Picture 181">
            <a:extLst>
              <a:ext uri="{FF2B5EF4-FFF2-40B4-BE49-F238E27FC236}">
                <a16:creationId xmlns:a16="http://schemas.microsoft.com/office/drawing/2014/main" id="{B81696B0-D94B-409E-9AC8-9EA1CCEE3798}"/>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9900355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425904" y="2766444"/>
            <a:ext cx="5396162" cy="2391616"/>
          </a:xfrm>
        </p:spPr>
        <p:txBody>
          <a:bodyPr/>
          <a:lstStyle/>
          <a:p>
            <a:r>
              <a:rPr lang="en-US" sz="3400" dirty="0"/>
              <a:t>Who can we talk to if we feel worried?</a:t>
            </a:r>
            <a:endParaRPr lang="en-GB" sz="3400" dirty="0"/>
          </a:p>
        </p:txBody>
      </p:sp>
      <p:sp>
        <p:nvSpPr>
          <p:cNvPr id="3" name="Text Placeholder 2"/>
          <p:cNvSpPr>
            <a:spLocks noGrp="1"/>
          </p:cNvSpPr>
          <p:nvPr>
            <p:ph type="body" sz="quarter" idx="12"/>
          </p:nvPr>
        </p:nvSpPr>
        <p:spPr>
          <a:xfrm>
            <a:off x="6219637" y="1583028"/>
            <a:ext cx="5352638" cy="437322"/>
          </a:xfrm>
        </p:spPr>
        <p:txBody>
          <a:bodyPr/>
          <a:lstStyle/>
          <a:p>
            <a:pPr marL="457200" indent="-457200">
              <a:buFont typeface="Arial" panose="020B0604020202020204" pitchFamily="34" charset="0"/>
              <a:buChar char="•"/>
            </a:pPr>
            <a:r>
              <a:rPr lang="en-GB" dirty="0"/>
              <a:t>Parents</a:t>
            </a:r>
          </a:p>
          <a:p>
            <a:pPr marL="457200" indent="-457200">
              <a:buFont typeface="Arial" panose="020B0604020202020204" pitchFamily="34" charset="0"/>
              <a:buChar char="•"/>
            </a:pPr>
            <a:r>
              <a:rPr lang="en-GB" dirty="0"/>
              <a:t>Other adults in your family</a:t>
            </a:r>
          </a:p>
          <a:p>
            <a:pPr marL="457200" indent="-457200">
              <a:buFont typeface="Arial" panose="020B0604020202020204" pitchFamily="34" charset="0"/>
              <a:buChar char="•"/>
            </a:pPr>
            <a:r>
              <a:rPr lang="en-GB" dirty="0"/>
              <a:t>Teachers/ Tutors</a:t>
            </a:r>
          </a:p>
          <a:p>
            <a:pPr marL="457200" indent="-457200">
              <a:buFont typeface="Arial" panose="020B0604020202020204" pitchFamily="34" charset="0"/>
              <a:buChar char="•"/>
            </a:pPr>
            <a:r>
              <a:rPr lang="en-GB" dirty="0"/>
              <a:t>Lead Coaches/progress lead</a:t>
            </a:r>
          </a:p>
          <a:p>
            <a:pPr marL="457200" indent="-457200">
              <a:buFont typeface="Arial" panose="020B0604020202020204" pitchFamily="34" charset="0"/>
              <a:buChar char="•"/>
            </a:pPr>
            <a:r>
              <a:rPr lang="en-GB" dirty="0">
                <a:highlight>
                  <a:srgbClr val="FFFBFA"/>
                </a:highlight>
              </a:rPr>
              <a:t>In our school, you can always come and talk to [Ms Newton, Ms Jeffrey, Ms Bryant,]</a:t>
            </a:r>
          </a:p>
        </p:txBody>
      </p:sp>
      <p:sp>
        <p:nvSpPr>
          <p:cNvPr id="6" name="Google Shape;1252;p48">
            <a:extLst>
              <a:ext uri="{FF2B5EF4-FFF2-40B4-BE49-F238E27FC236}">
                <a16:creationId xmlns:a16="http://schemas.microsoft.com/office/drawing/2014/main" id="{7F5A0DFB-7A7C-D1F7-EF1E-DB5C2EB7935C}"/>
              </a:ext>
            </a:extLst>
          </p:cNvPr>
          <p:cNvSpPr/>
          <p:nvPr/>
        </p:nvSpPr>
        <p:spPr>
          <a:xfrm rot="16200000">
            <a:off x="10014914" y="-643484"/>
            <a:ext cx="1831519" cy="2869673"/>
          </a:xfrm>
          <a:custGeom>
            <a:avLst/>
            <a:gdLst/>
            <a:ahLst/>
            <a:cxnLst/>
            <a:rect l="l" t="t" r="r" b="b"/>
            <a:pathLst>
              <a:path w="14343" h="22473" extrusionOk="0">
                <a:moveTo>
                  <a:pt x="14283" y="0"/>
                </a:moveTo>
                <a:cubicBezTo>
                  <a:pt x="14278" y="0"/>
                  <a:pt x="14274" y="1"/>
                  <a:pt x="14269" y="2"/>
                </a:cubicBezTo>
                <a:cubicBezTo>
                  <a:pt x="14076" y="49"/>
                  <a:pt x="13869" y="90"/>
                  <a:pt x="13618" y="128"/>
                </a:cubicBezTo>
                <a:cubicBezTo>
                  <a:pt x="13588" y="133"/>
                  <a:pt x="13567" y="161"/>
                  <a:pt x="13572" y="192"/>
                </a:cubicBezTo>
                <a:cubicBezTo>
                  <a:pt x="13576" y="219"/>
                  <a:pt x="13599" y="239"/>
                  <a:pt x="13626" y="239"/>
                </a:cubicBezTo>
                <a:cubicBezTo>
                  <a:pt x="13629" y="239"/>
                  <a:pt x="13632" y="238"/>
                  <a:pt x="13635" y="238"/>
                </a:cubicBezTo>
                <a:cubicBezTo>
                  <a:pt x="13889" y="199"/>
                  <a:pt x="14098" y="158"/>
                  <a:pt x="14295" y="110"/>
                </a:cubicBezTo>
                <a:cubicBezTo>
                  <a:pt x="14325" y="102"/>
                  <a:pt x="14343" y="73"/>
                  <a:pt x="14336" y="43"/>
                </a:cubicBezTo>
                <a:cubicBezTo>
                  <a:pt x="14330" y="17"/>
                  <a:pt x="14308" y="0"/>
                  <a:pt x="14283" y="0"/>
                </a:cubicBezTo>
                <a:close/>
                <a:moveTo>
                  <a:pt x="12856" y="233"/>
                </a:moveTo>
                <a:cubicBezTo>
                  <a:pt x="12853" y="233"/>
                  <a:pt x="12851" y="233"/>
                  <a:pt x="12848" y="234"/>
                </a:cubicBezTo>
                <a:cubicBezTo>
                  <a:pt x="12559" y="272"/>
                  <a:pt x="12317" y="308"/>
                  <a:pt x="12076" y="353"/>
                </a:cubicBezTo>
                <a:cubicBezTo>
                  <a:pt x="12046" y="360"/>
                  <a:pt x="12026" y="389"/>
                  <a:pt x="12032" y="419"/>
                </a:cubicBezTo>
                <a:cubicBezTo>
                  <a:pt x="12036" y="445"/>
                  <a:pt x="12060" y="464"/>
                  <a:pt x="12087" y="464"/>
                </a:cubicBezTo>
                <a:cubicBezTo>
                  <a:pt x="12090" y="464"/>
                  <a:pt x="12093" y="464"/>
                  <a:pt x="12096" y="462"/>
                </a:cubicBezTo>
                <a:cubicBezTo>
                  <a:pt x="12336" y="418"/>
                  <a:pt x="12576" y="382"/>
                  <a:pt x="12862" y="345"/>
                </a:cubicBezTo>
                <a:cubicBezTo>
                  <a:pt x="12893" y="341"/>
                  <a:pt x="12915" y="313"/>
                  <a:pt x="12910" y="282"/>
                </a:cubicBezTo>
                <a:cubicBezTo>
                  <a:pt x="12906" y="254"/>
                  <a:pt x="12883" y="233"/>
                  <a:pt x="12856" y="233"/>
                </a:cubicBezTo>
                <a:close/>
                <a:moveTo>
                  <a:pt x="11334" y="548"/>
                </a:moveTo>
                <a:cubicBezTo>
                  <a:pt x="11328" y="548"/>
                  <a:pt x="11321" y="549"/>
                  <a:pt x="11315" y="551"/>
                </a:cubicBezTo>
                <a:cubicBezTo>
                  <a:pt x="11092" y="628"/>
                  <a:pt x="10892" y="718"/>
                  <a:pt x="10705" y="827"/>
                </a:cubicBezTo>
                <a:cubicBezTo>
                  <a:pt x="10670" y="846"/>
                  <a:pt x="10636" y="867"/>
                  <a:pt x="10603" y="888"/>
                </a:cubicBezTo>
                <a:cubicBezTo>
                  <a:pt x="10576" y="905"/>
                  <a:pt x="10569" y="939"/>
                  <a:pt x="10585" y="965"/>
                </a:cubicBezTo>
                <a:cubicBezTo>
                  <a:pt x="10595" y="982"/>
                  <a:pt x="10614" y="991"/>
                  <a:pt x="10632" y="991"/>
                </a:cubicBezTo>
                <a:cubicBezTo>
                  <a:pt x="10642" y="991"/>
                  <a:pt x="10653" y="988"/>
                  <a:pt x="10662" y="983"/>
                </a:cubicBezTo>
                <a:cubicBezTo>
                  <a:pt x="10695" y="962"/>
                  <a:pt x="10728" y="942"/>
                  <a:pt x="10761" y="923"/>
                </a:cubicBezTo>
                <a:cubicBezTo>
                  <a:pt x="10941" y="818"/>
                  <a:pt x="11136" y="731"/>
                  <a:pt x="11352" y="656"/>
                </a:cubicBezTo>
                <a:cubicBezTo>
                  <a:pt x="11382" y="646"/>
                  <a:pt x="11397" y="614"/>
                  <a:pt x="11386" y="585"/>
                </a:cubicBezTo>
                <a:cubicBezTo>
                  <a:pt x="11378" y="563"/>
                  <a:pt x="11357" y="548"/>
                  <a:pt x="11334" y="548"/>
                </a:cubicBezTo>
                <a:close/>
                <a:moveTo>
                  <a:pt x="10028" y="1368"/>
                </a:moveTo>
                <a:cubicBezTo>
                  <a:pt x="10013" y="1368"/>
                  <a:pt x="9999" y="1373"/>
                  <a:pt x="9989" y="1384"/>
                </a:cubicBezTo>
                <a:cubicBezTo>
                  <a:pt x="9813" y="1561"/>
                  <a:pt x="9645" y="1765"/>
                  <a:pt x="9486" y="1990"/>
                </a:cubicBezTo>
                <a:cubicBezTo>
                  <a:pt x="9469" y="2016"/>
                  <a:pt x="9476" y="2050"/>
                  <a:pt x="9500" y="2068"/>
                </a:cubicBezTo>
                <a:cubicBezTo>
                  <a:pt x="9510" y="2074"/>
                  <a:pt x="9522" y="2078"/>
                  <a:pt x="9532" y="2078"/>
                </a:cubicBezTo>
                <a:cubicBezTo>
                  <a:pt x="9550" y="2078"/>
                  <a:pt x="9567" y="2069"/>
                  <a:pt x="9578" y="2054"/>
                </a:cubicBezTo>
                <a:cubicBezTo>
                  <a:pt x="9732" y="1833"/>
                  <a:pt x="9897" y="1634"/>
                  <a:pt x="10068" y="1462"/>
                </a:cubicBezTo>
                <a:cubicBezTo>
                  <a:pt x="10089" y="1441"/>
                  <a:pt x="10089" y="1406"/>
                  <a:pt x="10068" y="1384"/>
                </a:cubicBezTo>
                <a:cubicBezTo>
                  <a:pt x="10056" y="1373"/>
                  <a:pt x="10042" y="1368"/>
                  <a:pt x="10028" y="1368"/>
                </a:cubicBezTo>
                <a:close/>
                <a:moveTo>
                  <a:pt x="9128" y="2632"/>
                </a:moveTo>
                <a:cubicBezTo>
                  <a:pt x="9109" y="2632"/>
                  <a:pt x="9090" y="2643"/>
                  <a:pt x="9079" y="2661"/>
                </a:cubicBezTo>
                <a:cubicBezTo>
                  <a:pt x="9048" y="2720"/>
                  <a:pt x="9019" y="2778"/>
                  <a:pt x="8989" y="2838"/>
                </a:cubicBezTo>
                <a:cubicBezTo>
                  <a:pt x="8905" y="3006"/>
                  <a:pt x="8823" y="3184"/>
                  <a:pt x="8745" y="3368"/>
                </a:cubicBezTo>
                <a:cubicBezTo>
                  <a:pt x="8733" y="3396"/>
                  <a:pt x="8746" y="3429"/>
                  <a:pt x="8774" y="3441"/>
                </a:cubicBezTo>
                <a:cubicBezTo>
                  <a:pt x="8781" y="3444"/>
                  <a:pt x="8789" y="3445"/>
                  <a:pt x="8796" y="3445"/>
                </a:cubicBezTo>
                <a:cubicBezTo>
                  <a:pt x="8818" y="3445"/>
                  <a:pt x="8838" y="3433"/>
                  <a:pt x="8847" y="3412"/>
                </a:cubicBezTo>
                <a:cubicBezTo>
                  <a:pt x="8925" y="3230"/>
                  <a:pt x="9006" y="3054"/>
                  <a:pt x="9088" y="2887"/>
                </a:cubicBezTo>
                <a:cubicBezTo>
                  <a:pt x="9117" y="2830"/>
                  <a:pt x="9147" y="2771"/>
                  <a:pt x="9178" y="2713"/>
                </a:cubicBezTo>
                <a:cubicBezTo>
                  <a:pt x="9193" y="2686"/>
                  <a:pt x="9182" y="2652"/>
                  <a:pt x="9154" y="2639"/>
                </a:cubicBezTo>
                <a:cubicBezTo>
                  <a:pt x="9146" y="2634"/>
                  <a:pt x="9137" y="2632"/>
                  <a:pt x="9128" y="2632"/>
                </a:cubicBezTo>
                <a:close/>
                <a:moveTo>
                  <a:pt x="8515" y="4060"/>
                </a:moveTo>
                <a:cubicBezTo>
                  <a:pt x="8491" y="4060"/>
                  <a:pt x="8470" y="4074"/>
                  <a:pt x="8462" y="4097"/>
                </a:cubicBezTo>
                <a:cubicBezTo>
                  <a:pt x="8381" y="4324"/>
                  <a:pt x="8301" y="4567"/>
                  <a:pt x="8216" y="4838"/>
                </a:cubicBezTo>
                <a:cubicBezTo>
                  <a:pt x="8208" y="4867"/>
                  <a:pt x="8224" y="4898"/>
                  <a:pt x="8254" y="4908"/>
                </a:cubicBezTo>
                <a:cubicBezTo>
                  <a:pt x="8259" y="4909"/>
                  <a:pt x="8264" y="4910"/>
                  <a:pt x="8270" y="4910"/>
                </a:cubicBezTo>
                <a:cubicBezTo>
                  <a:pt x="8293" y="4910"/>
                  <a:pt x="8316" y="4895"/>
                  <a:pt x="8322" y="4870"/>
                </a:cubicBezTo>
                <a:cubicBezTo>
                  <a:pt x="8406" y="4601"/>
                  <a:pt x="8486" y="4360"/>
                  <a:pt x="8567" y="4134"/>
                </a:cubicBezTo>
                <a:cubicBezTo>
                  <a:pt x="8576" y="4105"/>
                  <a:pt x="8561" y="4073"/>
                  <a:pt x="8533" y="4063"/>
                </a:cubicBezTo>
                <a:cubicBezTo>
                  <a:pt x="8527" y="4061"/>
                  <a:pt x="8521" y="4060"/>
                  <a:pt x="8515" y="4060"/>
                </a:cubicBezTo>
                <a:close/>
                <a:moveTo>
                  <a:pt x="8048" y="5545"/>
                </a:moveTo>
                <a:cubicBezTo>
                  <a:pt x="8023" y="5545"/>
                  <a:pt x="8001" y="5561"/>
                  <a:pt x="7994" y="5585"/>
                </a:cubicBezTo>
                <a:cubicBezTo>
                  <a:pt x="7956" y="5718"/>
                  <a:pt x="7918" y="5852"/>
                  <a:pt x="7880" y="5985"/>
                </a:cubicBezTo>
                <a:lnTo>
                  <a:pt x="7780" y="6333"/>
                </a:lnTo>
                <a:cubicBezTo>
                  <a:pt x="7772" y="6363"/>
                  <a:pt x="7789" y="6394"/>
                  <a:pt x="7819" y="6402"/>
                </a:cubicBezTo>
                <a:cubicBezTo>
                  <a:pt x="7823" y="6403"/>
                  <a:pt x="7829" y="6404"/>
                  <a:pt x="7834" y="6404"/>
                </a:cubicBezTo>
                <a:cubicBezTo>
                  <a:pt x="7858" y="6404"/>
                  <a:pt x="7880" y="6388"/>
                  <a:pt x="7887" y="6364"/>
                </a:cubicBezTo>
                <a:lnTo>
                  <a:pt x="7987" y="6016"/>
                </a:lnTo>
                <a:cubicBezTo>
                  <a:pt x="8025" y="5883"/>
                  <a:pt x="8062" y="5749"/>
                  <a:pt x="8101" y="5616"/>
                </a:cubicBezTo>
                <a:cubicBezTo>
                  <a:pt x="8109" y="5586"/>
                  <a:pt x="8092" y="5556"/>
                  <a:pt x="8064" y="5547"/>
                </a:cubicBezTo>
                <a:cubicBezTo>
                  <a:pt x="8058" y="5546"/>
                  <a:pt x="8053" y="5545"/>
                  <a:pt x="8048" y="5545"/>
                </a:cubicBezTo>
                <a:close/>
                <a:moveTo>
                  <a:pt x="7613" y="7039"/>
                </a:moveTo>
                <a:cubicBezTo>
                  <a:pt x="7589" y="7039"/>
                  <a:pt x="7567" y="7055"/>
                  <a:pt x="7559" y="7078"/>
                </a:cubicBezTo>
                <a:cubicBezTo>
                  <a:pt x="7522" y="7201"/>
                  <a:pt x="7482" y="7324"/>
                  <a:pt x="7443" y="7446"/>
                </a:cubicBezTo>
                <a:cubicBezTo>
                  <a:pt x="7402" y="7570"/>
                  <a:pt x="7361" y="7693"/>
                  <a:pt x="7317" y="7815"/>
                </a:cubicBezTo>
                <a:cubicBezTo>
                  <a:pt x="7306" y="7844"/>
                  <a:pt x="7321" y="7876"/>
                  <a:pt x="7350" y="7886"/>
                </a:cubicBezTo>
                <a:cubicBezTo>
                  <a:pt x="7356" y="7888"/>
                  <a:pt x="7363" y="7889"/>
                  <a:pt x="7369" y="7889"/>
                </a:cubicBezTo>
                <a:cubicBezTo>
                  <a:pt x="7392" y="7889"/>
                  <a:pt x="7413" y="7875"/>
                  <a:pt x="7421" y="7853"/>
                </a:cubicBezTo>
                <a:cubicBezTo>
                  <a:pt x="7465" y="7729"/>
                  <a:pt x="7508" y="7605"/>
                  <a:pt x="7549" y="7481"/>
                </a:cubicBezTo>
                <a:cubicBezTo>
                  <a:pt x="7589" y="7358"/>
                  <a:pt x="7628" y="7234"/>
                  <a:pt x="7666" y="7111"/>
                </a:cubicBezTo>
                <a:cubicBezTo>
                  <a:pt x="7675" y="7082"/>
                  <a:pt x="7659" y="7051"/>
                  <a:pt x="7630" y="7042"/>
                </a:cubicBezTo>
                <a:cubicBezTo>
                  <a:pt x="7624" y="7040"/>
                  <a:pt x="7618" y="7039"/>
                  <a:pt x="7613" y="7039"/>
                </a:cubicBezTo>
                <a:close/>
                <a:moveTo>
                  <a:pt x="7086" y="8503"/>
                </a:moveTo>
                <a:cubicBezTo>
                  <a:pt x="7065" y="8503"/>
                  <a:pt x="7045" y="8516"/>
                  <a:pt x="7036" y="8537"/>
                </a:cubicBezTo>
                <a:cubicBezTo>
                  <a:pt x="6931" y="8783"/>
                  <a:pt x="6820" y="9018"/>
                  <a:pt x="6706" y="9237"/>
                </a:cubicBezTo>
                <a:cubicBezTo>
                  <a:pt x="6692" y="9265"/>
                  <a:pt x="6703" y="9298"/>
                  <a:pt x="6729" y="9312"/>
                </a:cubicBezTo>
                <a:cubicBezTo>
                  <a:pt x="6738" y="9316"/>
                  <a:pt x="6746" y="9319"/>
                  <a:pt x="6755" y="9319"/>
                </a:cubicBezTo>
                <a:cubicBezTo>
                  <a:pt x="6775" y="9319"/>
                  <a:pt x="6794" y="9308"/>
                  <a:pt x="6804" y="9289"/>
                </a:cubicBezTo>
                <a:cubicBezTo>
                  <a:pt x="6919" y="9067"/>
                  <a:pt x="7032" y="8829"/>
                  <a:pt x="7138" y="8580"/>
                </a:cubicBezTo>
                <a:cubicBezTo>
                  <a:pt x="7150" y="8553"/>
                  <a:pt x="7136" y="8519"/>
                  <a:pt x="7108" y="8508"/>
                </a:cubicBezTo>
                <a:cubicBezTo>
                  <a:pt x="7101" y="8505"/>
                  <a:pt x="7094" y="8503"/>
                  <a:pt x="7086" y="8503"/>
                </a:cubicBezTo>
                <a:close/>
                <a:moveTo>
                  <a:pt x="1625" y="9185"/>
                </a:moveTo>
                <a:cubicBezTo>
                  <a:pt x="1347" y="9191"/>
                  <a:pt x="1086" y="9249"/>
                  <a:pt x="847" y="9356"/>
                </a:cubicBezTo>
                <a:cubicBezTo>
                  <a:pt x="820" y="9369"/>
                  <a:pt x="808" y="9401"/>
                  <a:pt x="820" y="9430"/>
                </a:cubicBezTo>
                <a:cubicBezTo>
                  <a:pt x="829" y="9450"/>
                  <a:pt x="849" y="9462"/>
                  <a:pt x="871" y="9462"/>
                </a:cubicBezTo>
                <a:cubicBezTo>
                  <a:pt x="878" y="9462"/>
                  <a:pt x="886" y="9461"/>
                  <a:pt x="893" y="9457"/>
                </a:cubicBezTo>
                <a:cubicBezTo>
                  <a:pt x="1118" y="9356"/>
                  <a:pt x="1364" y="9303"/>
                  <a:pt x="1627" y="9296"/>
                </a:cubicBezTo>
                <a:cubicBezTo>
                  <a:pt x="1658" y="9296"/>
                  <a:pt x="1682" y="9270"/>
                  <a:pt x="1682" y="9239"/>
                </a:cubicBezTo>
                <a:cubicBezTo>
                  <a:pt x="1681" y="9210"/>
                  <a:pt x="1656" y="9185"/>
                  <a:pt x="1626" y="9185"/>
                </a:cubicBezTo>
                <a:close/>
                <a:moveTo>
                  <a:pt x="2391" y="9302"/>
                </a:moveTo>
                <a:cubicBezTo>
                  <a:pt x="2368" y="9302"/>
                  <a:pt x="2346" y="9317"/>
                  <a:pt x="2339" y="9341"/>
                </a:cubicBezTo>
                <a:cubicBezTo>
                  <a:pt x="2329" y="9370"/>
                  <a:pt x="2345" y="9401"/>
                  <a:pt x="2374" y="9410"/>
                </a:cubicBezTo>
                <a:cubicBezTo>
                  <a:pt x="2620" y="9493"/>
                  <a:pt x="2844" y="9612"/>
                  <a:pt x="3042" y="9766"/>
                </a:cubicBezTo>
                <a:cubicBezTo>
                  <a:pt x="3051" y="9774"/>
                  <a:pt x="3063" y="9778"/>
                  <a:pt x="3076" y="9778"/>
                </a:cubicBezTo>
                <a:cubicBezTo>
                  <a:pt x="3092" y="9778"/>
                  <a:pt x="3108" y="9770"/>
                  <a:pt x="3120" y="9757"/>
                </a:cubicBezTo>
                <a:cubicBezTo>
                  <a:pt x="3138" y="9732"/>
                  <a:pt x="3133" y="9697"/>
                  <a:pt x="3109" y="9679"/>
                </a:cubicBezTo>
                <a:cubicBezTo>
                  <a:pt x="2902" y="9516"/>
                  <a:pt x="2667" y="9391"/>
                  <a:pt x="2409" y="9306"/>
                </a:cubicBezTo>
                <a:cubicBezTo>
                  <a:pt x="2403" y="9303"/>
                  <a:pt x="2397" y="9302"/>
                  <a:pt x="2391" y="9302"/>
                </a:cubicBezTo>
                <a:close/>
                <a:moveTo>
                  <a:pt x="6364" y="9879"/>
                </a:moveTo>
                <a:cubicBezTo>
                  <a:pt x="6346" y="9879"/>
                  <a:pt x="6328" y="9888"/>
                  <a:pt x="6317" y="9905"/>
                </a:cubicBezTo>
                <a:cubicBezTo>
                  <a:pt x="6173" y="10126"/>
                  <a:pt x="6019" y="10334"/>
                  <a:pt x="5859" y="10525"/>
                </a:cubicBezTo>
                <a:cubicBezTo>
                  <a:pt x="5838" y="10548"/>
                  <a:pt x="5841" y="10583"/>
                  <a:pt x="5865" y="10603"/>
                </a:cubicBezTo>
                <a:cubicBezTo>
                  <a:pt x="5876" y="10612"/>
                  <a:pt x="5889" y="10617"/>
                  <a:pt x="5901" y="10617"/>
                </a:cubicBezTo>
                <a:cubicBezTo>
                  <a:pt x="5917" y="10617"/>
                  <a:pt x="5932" y="10609"/>
                  <a:pt x="5944" y="10596"/>
                </a:cubicBezTo>
                <a:cubicBezTo>
                  <a:pt x="6106" y="10403"/>
                  <a:pt x="6263" y="10190"/>
                  <a:pt x="6410" y="9965"/>
                </a:cubicBezTo>
                <a:cubicBezTo>
                  <a:pt x="6427" y="9939"/>
                  <a:pt x="6419" y="9905"/>
                  <a:pt x="6394" y="9888"/>
                </a:cubicBezTo>
                <a:cubicBezTo>
                  <a:pt x="6384" y="9882"/>
                  <a:pt x="6374" y="9879"/>
                  <a:pt x="6364" y="9879"/>
                </a:cubicBezTo>
                <a:close/>
                <a:moveTo>
                  <a:pt x="263" y="9824"/>
                </a:moveTo>
                <a:cubicBezTo>
                  <a:pt x="246" y="9824"/>
                  <a:pt x="229" y="9832"/>
                  <a:pt x="218" y="9846"/>
                </a:cubicBezTo>
                <a:cubicBezTo>
                  <a:pt x="81" y="10030"/>
                  <a:pt x="5" y="10234"/>
                  <a:pt x="0" y="10435"/>
                </a:cubicBezTo>
                <a:lnTo>
                  <a:pt x="0" y="10458"/>
                </a:lnTo>
                <a:cubicBezTo>
                  <a:pt x="0" y="10512"/>
                  <a:pt x="4" y="10565"/>
                  <a:pt x="14" y="10620"/>
                </a:cubicBezTo>
                <a:cubicBezTo>
                  <a:pt x="18" y="10646"/>
                  <a:pt x="42" y="10666"/>
                  <a:pt x="68" y="10666"/>
                </a:cubicBezTo>
                <a:cubicBezTo>
                  <a:pt x="72" y="10666"/>
                  <a:pt x="75" y="10666"/>
                  <a:pt x="78" y="10665"/>
                </a:cubicBezTo>
                <a:cubicBezTo>
                  <a:pt x="108" y="10659"/>
                  <a:pt x="128" y="10630"/>
                  <a:pt x="123" y="10600"/>
                </a:cubicBezTo>
                <a:cubicBezTo>
                  <a:pt x="116" y="10553"/>
                  <a:pt x="111" y="10505"/>
                  <a:pt x="111" y="10458"/>
                </a:cubicBezTo>
                <a:lnTo>
                  <a:pt x="111" y="10438"/>
                </a:lnTo>
                <a:cubicBezTo>
                  <a:pt x="116" y="10260"/>
                  <a:pt x="184" y="10078"/>
                  <a:pt x="308" y="9913"/>
                </a:cubicBezTo>
                <a:cubicBezTo>
                  <a:pt x="326" y="9888"/>
                  <a:pt x="321" y="9853"/>
                  <a:pt x="296" y="9835"/>
                </a:cubicBezTo>
                <a:cubicBezTo>
                  <a:pt x="286" y="9827"/>
                  <a:pt x="275" y="9824"/>
                  <a:pt x="263" y="9824"/>
                </a:cubicBezTo>
                <a:close/>
                <a:moveTo>
                  <a:pt x="3603" y="10234"/>
                </a:moveTo>
                <a:cubicBezTo>
                  <a:pt x="3592" y="10234"/>
                  <a:pt x="3581" y="10237"/>
                  <a:pt x="3571" y="10244"/>
                </a:cubicBezTo>
                <a:cubicBezTo>
                  <a:pt x="3547" y="10261"/>
                  <a:pt x="3540" y="10295"/>
                  <a:pt x="3558" y="10321"/>
                </a:cubicBezTo>
                <a:cubicBezTo>
                  <a:pt x="3697" y="10525"/>
                  <a:pt x="3813" y="10753"/>
                  <a:pt x="3900" y="11001"/>
                </a:cubicBezTo>
                <a:cubicBezTo>
                  <a:pt x="3908" y="11024"/>
                  <a:pt x="3929" y="11037"/>
                  <a:pt x="3953" y="11037"/>
                </a:cubicBezTo>
                <a:cubicBezTo>
                  <a:pt x="3959" y="11037"/>
                  <a:pt x="3965" y="11037"/>
                  <a:pt x="3971" y="11034"/>
                </a:cubicBezTo>
                <a:cubicBezTo>
                  <a:pt x="4000" y="11025"/>
                  <a:pt x="4015" y="10993"/>
                  <a:pt x="4005" y="10964"/>
                </a:cubicBezTo>
                <a:cubicBezTo>
                  <a:pt x="3914" y="10707"/>
                  <a:pt x="3795" y="10470"/>
                  <a:pt x="3649" y="10258"/>
                </a:cubicBezTo>
                <a:cubicBezTo>
                  <a:pt x="3638" y="10242"/>
                  <a:pt x="3621" y="10234"/>
                  <a:pt x="3603" y="10234"/>
                </a:cubicBezTo>
                <a:close/>
                <a:moveTo>
                  <a:pt x="5361" y="11064"/>
                </a:moveTo>
                <a:cubicBezTo>
                  <a:pt x="5348" y="11064"/>
                  <a:pt x="5334" y="11069"/>
                  <a:pt x="5323" y="11078"/>
                </a:cubicBezTo>
                <a:cubicBezTo>
                  <a:pt x="5181" y="11205"/>
                  <a:pt x="5032" y="11325"/>
                  <a:pt x="4879" y="11432"/>
                </a:cubicBezTo>
                <a:cubicBezTo>
                  <a:pt x="4824" y="11470"/>
                  <a:pt x="4768" y="11506"/>
                  <a:pt x="4711" y="11542"/>
                </a:cubicBezTo>
                <a:cubicBezTo>
                  <a:pt x="4686" y="11558"/>
                  <a:pt x="4677" y="11592"/>
                  <a:pt x="4694" y="11618"/>
                </a:cubicBezTo>
                <a:cubicBezTo>
                  <a:pt x="4705" y="11635"/>
                  <a:pt x="4723" y="11644"/>
                  <a:pt x="4741" y="11644"/>
                </a:cubicBezTo>
                <a:cubicBezTo>
                  <a:pt x="4751" y="11644"/>
                  <a:pt x="4761" y="11641"/>
                  <a:pt x="4770" y="11636"/>
                </a:cubicBezTo>
                <a:cubicBezTo>
                  <a:pt x="4829" y="11599"/>
                  <a:pt x="4886" y="11562"/>
                  <a:pt x="4942" y="11522"/>
                </a:cubicBezTo>
                <a:cubicBezTo>
                  <a:pt x="5099" y="11413"/>
                  <a:pt x="5252" y="11292"/>
                  <a:pt x="5398" y="11161"/>
                </a:cubicBezTo>
                <a:cubicBezTo>
                  <a:pt x="5421" y="11141"/>
                  <a:pt x="5423" y="11106"/>
                  <a:pt x="5402" y="11082"/>
                </a:cubicBezTo>
                <a:cubicBezTo>
                  <a:pt x="5392" y="11070"/>
                  <a:pt x="5376" y="11064"/>
                  <a:pt x="5361" y="11064"/>
                </a:cubicBezTo>
                <a:close/>
                <a:moveTo>
                  <a:pt x="433" y="11231"/>
                </a:moveTo>
                <a:cubicBezTo>
                  <a:pt x="420" y="11231"/>
                  <a:pt x="406" y="11235"/>
                  <a:pt x="395" y="11245"/>
                </a:cubicBezTo>
                <a:cubicBezTo>
                  <a:pt x="373" y="11265"/>
                  <a:pt x="371" y="11300"/>
                  <a:pt x="391" y="11324"/>
                </a:cubicBezTo>
                <a:lnTo>
                  <a:pt x="419" y="11354"/>
                </a:lnTo>
                <a:cubicBezTo>
                  <a:pt x="590" y="11536"/>
                  <a:pt x="786" y="11694"/>
                  <a:pt x="1005" y="11824"/>
                </a:cubicBezTo>
                <a:cubicBezTo>
                  <a:pt x="1014" y="11829"/>
                  <a:pt x="1025" y="11831"/>
                  <a:pt x="1034" y="11831"/>
                </a:cubicBezTo>
                <a:cubicBezTo>
                  <a:pt x="1052" y="11831"/>
                  <a:pt x="1072" y="11822"/>
                  <a:pt x="1081" y="11804"/>
                </a:cubicBezTo>
                <a:cubicBezTo>
                  <a:pt x="1097" y="11778"/>
                  <a:pt x="1089" y="11744"/>
                  <a:pt x="1062" y="11728"/>
                </a:cubicBezTo>
                <a:cubicBezTo>
                  <a:pt x="853" y="11604"/>
                  <a:pt x="664" y="11453"/>
                  <a:pt x="500" y="11278"/>
                </a:cubicBezTo>
                <a:lnTo>
                  <a:pt x="474" y="11249"/>
                </a:lnTo>
                <a:cubicBezTo>
                  <a:pt x="464" y="11237"/>
                  <a:pt x="448" y="11231"/>
                  <a:pt x="433" y="11231"/>
                </a:cubicBezTo>
                <a:close/>
                <a:moveTo>
                  <a:pt x="1750" y="12018"/>
                </a:moveTo>
                <a:cubicBezTo>
                  <a:pt x="1725" y="12018"/>
                  <a:pt x="1703" y="12035"/>
                  <a:pt x="1695" y="12060"/>
                </a:cubicBezTo>
                <a:cubicBezTo>
                  <a:pt x="1688" y="12090"/>
                  <a:pt x="1706" y="12120"/>
                  <a:pt x="1735" y="12128"/>
                </a:cubicBezTo>
                <a:cubicBezTo>
                  <a:pt x="1983" y="12194"/>
                  <a:pt x="2246" y="12233"/>
                  <a:pt x="2516" y="12242"/>
                </a:cubicBezTo>
                <a:lnTo>
                  <a:pt x="2518" y="12242"/>
                </a:lnTo>
                <a:cubicBezTo>
                  <a:pt x="2548" y="12242"/>
                  <a:pt x="2573" y="12219"/>
                  <a:pt x="2574" y="12189"/>
                </a:cubicBezTo>
                <a:cubicBezTo>
                  <a:pt x="2575" y="12158"/>
                  <a:pt x="2550" y="12132"/>
                  <a:pt x="2520" y="12131"/>
                </a:cubicBezTo>
                <a:cubicBezTo>
                  <a:pt x="2258" y="12123"/>
                  <a:pt x="2004" y="12085"/>
                  <a:pt x="1764" y="12020"/>
                </a:cubicBezTo>
                <a:cubicBezTo>
                  <a:pt x="1759" y="12019"/>
                  <a:pt x="1754" y="12018"/>
                  <a:pt x="1750" y="12018"/>
                </a:cubicBezTo>
                <a:close/>
                <a:moveTo>
                  <a:pt x="4128" y="11684"/>
                </a:moveTo>
                <a:cubicBezTo>
                  <a:pt x="4125" y="11684"/>
                  <a:pt x="4122" y="11684"/>
                  <a:pt x="4119" y="11685"/>
                </a:cubicBezTo>
                <a:cubicBezTo>
                  <a:pt x="4090" y="11688"/>
                  <a:pt x="4067" y="11716"/>
                  <a:pt x="4071" y="11746"/>
                </a:cubicBezTo>
                <a:cubicBezTo>
                  <a:pt x="4077" y="11795"/>
                  <a:pt x="4081" y="11843"/>
                  <a:pt x="4084" y="11893"/>
                </a:cubicBezTo>
                <a:cubicBezTo>
                  <a:pt x="4074" y="11882"/>
                  <a:pt x="4059" y="11875"/>
                  <a:pt x="4044" y="11875"/>
                </a:cubicBezTo>
                <a:cubicBezTo>
                  <a:pt x="4037" y="11875"/>
                  <a:pt x="4031" y="11877"/>
                  <a:pt x="4024" y="11879"/>
                </a:cubicBezTo>
                <a:cubicBezTo>
                  <a:pt x="3785" y="11969"/>
                  <a:pt x="3535" y="12036"/>
                  <a:pt x="3284" y="12078"/>
                </a:cubicBezTo>
                <a:cubicBezTo>
                  <a:pt x="3254" y="12083"/>
                  <a:pt x="3234" y="12112"/>
                  <a:pt x="3238" y="12142"/>
                </a:cubicBezTo>
                <a:cubicBezTo>
                  <a:pt x="3243" y="12170"/>
                  <a:pt x="3268" y="12189"/>
                  <a:pt x="3294" y="12189"/>
                </a:cubicBezTo>
                <a:cubicBezTo>
                  <a:pt x="3297" y="12189"/>
                  <a:pt x="3300" y="12188"/>
                  <a:pt x="3302" y="12188"/>
                </a:cubicBezTo>
                <a:cubicBezTo>
                  <a:pt x="3561" y="12144"/>
                  <a:pt x="3817" y="12075"/>
                  <a:pt x="4063" y="11983"/>
                </a:cubicBezTo>
                <a:cubicBezTo>
                  <a:pt x="4073" y="11979"/>
                  <a:pt x="4083" y="11972"/>
                  <a:pt x="4088" y="11964"/>
                </a:cubicBezTo>
                <a:cubicBezTo>
                  <a:pt x="4092" y="12023"/>
                  <a:pt x="4093" y="12084"/>
                  <a:pt x="4093" y="12144"/>
                </a:cubicBezTo>
                <a:cubicBezTo>
                  <a:pt x="4093" y="12264"/>
                  <a:pt x="4087" y="12388"/>
                  <a:pt x="4076" y="12511"/>
                </a:cubicBezTo>
                <a:cubicBezTo>
                  <a:pt x="4073" y="12542"/>
                  <a:pt x="4096" y="12568"/>
                  <a:pt x="4126" y="12571"/>
                </a:cubicBezTo>
                <a:lnTo>
                  <a:pt x="4131" y="12571"/>
                </a:lnTo>
                <a:cubicBezTo>
                  <a:pt x="4160" y="12571"/>
                  <a:pt x="4184" y="12550"/>
                  <a:pt x="4187" y="12521"/>
                </a:cubicBezTo>
                <a:cubicBezTo>
                  <a:pt x="4198" y="12395"/>
                  <a:pt x="4205" y="12268"/>
                  <a:pt x="4205" y="12144"/>
                </a:cubicBezTo>
                <a:cubicBezTo>
                  <a:pt x="4205" y="12007"/>
                  <a:pt x="4196" y="11869"/>
                  <a:pt x="4181" y="11733"/>
                </a:cubicBezTo>
                <a:cubicBezTo>
                  <a:pt x="4178" y="11706"/>
                  <a:pt x="4156" y="11684"/>
                  <a:pt x="4128" y="11684"/>
                </a:cubicBezTo>
                <a:close/>
                <a:moveTo>
                  <a:pt x="3994" y="13226"/>
                </a:moveTo>
                <a:cubicBezTo>
                  <a:pt x="3969" y="13226"/>
                  <a:pt x="3946" y="13242"/>
                  <a:pt x="3939" y="13267"/>
                </a:cubicBezTo>
                <a:cubicBezTo>
                  <a:pt x="3876" y="13504"/>
                  <a:pt x="3793" y="13750"/>
                  <a:pt x="3691" y="13997"/>
                </a:cubicBezTo>
                <a:cubicBezTo>
                  <a:pt x="3679" y="14025"/>
                  <a:pt x="3693" y="14057"/>
                  <a:pt x="3722" y="14069"/>
                </a:cubicBezTo>
                <a:cubicBezTo>
                  <a:pt x="3728" y="14072"/>
                  <a:pt x="3736" y="14073"/>
                  <a:pt x="3742" y="14073"/>
                </a:cubicBezTo>
                <a:cubicBezTo>
                  <a:pt x="3765" y="14073"/>
                  <a:pt x="3785" y="14061"/>
                  <a:pt x="3794" y="14039"/>
                </a:cubicBezTo>
                <a:cubicBezTo>
                  <a:pt x="3897" y="13788"/>
                  <a:pt x="3983" y="13538"/>
                  <a:pt x="4047" y="13296"/>
                </a:cubicBezTo>
                <a:cubicBezTo>
                  <a:pt x="4054" y="13266"/>
                  <a:pt x="4037" y="13235"/>
                  <a:pt x="4007" y="13227"/>
                </a:cubicBezTo>
                <a:cubicBezTo>
                  <a:pt x="4003" y="13226"/>
                  <a:pt x="3998" y="13226"/>
                  <a:pt x="3994" y="13226"/>
                </a:cubicBezTo>
                <a:close/>
                <a:moveTo>
                  <a:pt x="3409" y="14665"/>
                </a:moveTo>
                <a:cubicBezTo>
                  <a:pt x="3389" y="14665"/>
                  <a:pt x="3370" y="14676"/>
                  <a:pt x="3360" y="14694"/>
                </a:cubicBezTo>
                <a:cubicBezTo>
                  <a:pt x="3242" y="14913"/>
                  <a:pt x="3115" y="15131"/>
                  <a:pt x="2969" y="15362"/>
                </a:cubicBezTo>
                <a:cubicBezTo>
                  <a:pt x="2952" y="15387"/>
                  <a:pt x="2959" y="15423"/>
                  <a:pt x="2986" y="15439"/>
                </a:cubicBezTo>
                <a:cubicBezTo>
                  <a:pt x="2996" y="15444"/>
                  <a:pt x="3005" y="15447"/>
                  <a:pt x="3016" y="15447"/>
                </a:cubicBezTo>
                <a:cubicBezTo>
                  <a:pt x="3034" y="15447"/>
                  <a:pt x="3052" y="15438"/>
                  <a:pt x="3063" y="15422"/>
                </a:cubicBezTo>
                <a:cubicBezTo>
                  <a:pt x="3210" y="15189"/>
                  <a:pt x="3340" y="14968"/>
                  <a:pt x="3458" y="14747"/>
                </a:cubicBezTo>
                <a:cubicBezTo>
                  <a:pt x="3472" y="14720"/>
                  <a:pt x="3462" y="14686"/>
                  <a:pt x="3435" y="14672"/>
                </a:cubicBezTo>
                <a:cubicBezTo>
                  <a:pt x="3426" y="14667"/>
                  <a:pt x="3418" y="14665"/>
                  <a:pt x="3409" y="14665"/>
                </a:cubicBezTo>
                <a:close/>
                <a:moveTo>
                  <a:pt x="2581" y="15982"/>
                </a:moveTo>
                <a:cubicBezTo>
                  <a:pt x="2564" y="15982"/>
                  <a:pt x="2547" y="15990"/>
                  <a:pt x="2536" y="16005"/>
                </a:cubicBezTo>
                <a:cubicBezTo>
                  <a:pt x="2401" y="16195"/>
                  <a:pt x="2255" y="16394"/>
                  <a:pt x="2077" y="16631"/>
                </a:cubicBezTo>
                <a:cubicBezTo>
                  <a:pt x="2058" y="16656"/>
                  <a:pt x="2063" y="16691"/>
                  <a:pt x="2088" y="16709"/>
                </a:cubicBezTo>
                <a:cubicBezTo>
                  <a:pt x="2097" y="16716"/>
                  <a:pt x="2109" y="16721"/>
                  <a:pt x="2121" y="16721"/>
                </a:cubicBezTo>
                <a:cubicBezTo>
                  <a:pt x="2138" y="16721"/>
                  <a:pt x="2155" y="16713"/>
                  <a:pt x="2166" y="16698"/>
                </a:cubicBezTo>
                <a:cubicBezTo>
                  <a:pt x="2345" y="16460"/>
                  <a:pt x="2491" y="16260"/>
                  <a:pt x="2626" y="16069"/>
                </a:cubicBezTo>
                <a:cubicBezTo>
                  <a:pt x="2644" y="16044"/>
                  <a:pt x="2639" y="16010"/>
                  <a:pt x="2613" y="15992"/>
                </a:cubicBezTo>
                <a:cubicBezTo>
                  <a:pt x="2604" y="15985"/>
                  <a:pt x="2592" y="15982"/>
                  <a:pt x="2581" y="15982"/>
                </a:cubicBezTo>
                <a:close/>
                <a:moveTo>
                  <a:pt x="1659" y="17236"/>
                </a:moveTo>
                <a:cubicBezTo>
                  <a:pt x="1642" y="17236"/>
                  <a:pt x="1625" y="17244"/>
                  <a:pt x="1614" y="17260"/>
                </a:cubicBezTo>
                <a:cubicBezTo>
                  <a:pt x="1441" y="17511"/>
                  <a:pt x="1315" y="17728"/>
                  <a:pt x="1218" y="17941"/>
                </a:cubicBezTo>
                <a:cubicBezTo>
                  <a:pt x="1205" y="17968"/>
                  <a:pt x="1218" y="18002"/>
                  <a:pt x="1246" y="18014"/>
                </a:cubicBezTo>
                <a:cubicBezTo>
                  <a:pt x="1253" y="18018"/>
                  <a:pt x="1261" y="18019"/>
                  <a:pt x="1268" y="18019"/>
                </a:cubicBezTo>
                <a:cubicBezTo>
                  <a:pt x="1290" y="18019"/>
                  <a:pt x="1310" y="18007"/>
                  <a:pt x="1319" y="17987"/>
                </a:cubicBezTo>
                <a:cubicBezTo>
                  <a:pt x="1413" y="17780"/>
                  <a:pt x="1536" y="17569"/>
                  <a:pt x="1705" y="17323"/>
                </a:cubicBezTo>
                <a:cubicBezTo>
                  <a:pt x="1723" y="17298"/>
                  <a:pt x="1717" y="17263"/>
                  <a:pt x="1691" y="17246"/>
                </a:cubicBezTo>
                <a:cubicBezTo>
                  <a:pt x="1681" y="17239"/>
                  <a:pt x="1670" y="17236"/>
                  <a:pt x="1659" y="17236"/>
                </a:cubicBezTo>
                <a:close/>
                <a:moveTo>
                  <a:pt x="1050" y="18652"/>
                </a:moveTo>
                <a:cubicBezTo>
                  <a:pt x="1023" y="18652"/>
                  <a:pt x="999" y="18673"/>
                  <a:pt x="996" y="18700"/>
                </a:cubicBezTo>
                <a:cubicBezTo>
                  <a:pt x="984" y="18795"/>
                  <a:pt x="978" y="18893"/>
                  <a:pt x="978" y="18989"/>
                </a:cubicBezTo>
                <a:cubicBezTo>
                  <a:pt x="978" y="19154"/>
                  <a:pt x="996" y="19324"/>
                  <a:pt x="1030" y="19493"/>
                </a:cubicBezTo>
                <a:cubicBezTo>
                  <a:pt x="1035" y="19519"/>
                  <a:pt x="1058" y="19537"/>
                  <a:pt x="1084" y="19537"/>
                </a:cubicBezTo>
                <a:cubicBezTo>
                  <a:pt x="1088" y="19537"/>
                  <a:pt x="1092" y="19537"/>
                  <a:pt x="1095" y="19536"/>
                </a:cubicBezTo>
                <a:cubicBezTo>
                  <a:pt x="1125" y="19529"/>
                  <a:pt x="1144" y="19500"/>
                  <a:pt x="1139" y="19470"/>
                </a:cubicBezTo>
                <a:cubicBezTo>
                  <a:pt x="1106" y="19309"/>
                  <a:pt x="1089" y="19147"/>
                  <a:pt x="1089" y="18989"/>
                </a:cubicBezTo>
                <a:cubicBezTo>
                  <a:pt x="1089" y="18897"/>
                  <a:pt x="1095" y="18804"/>
                  <a:pt x="1106" y="18714"/>
                </a:cubicBezTo>
                <a:cubicBezTo>
                  <a:pt x="1110" y="18683"/>
                  <a:pt x="1088" y="18655"/>
                  <a:pt x="1058" y="18652"/>
                </a:cubicBezTo>
                <a:cubicBezTo>
                  <a:pt x="1055" y="18652"/>
                  <a:pt x="1053" y="18652"/>
                  <a:pt x="1050" y="18652"/>
                </a:cubicBezTo>
                <a:close/>
                <a:moveTo>
                  <a:pt x="1342" y="20158"/>
                </a:moveTo>
                <a:cubicBezTo>
                  <a:pt x="1333" y="20158"/>
                  <a:pt x="1324" y="20160"/>
                  <a:pt x="1316" y="20164"/>
                </a:cubicBezTo>
                <a:cubicBezTo>
                  <a:pt x="1290" y="20178"/>
                  <a:pt x="1278" y="20211"/>
                  <a:pt x="1292" y="20239"/>
                </a:cubicBezTo>
                <a:cubicBezTo>
                  <a:pt x="1408" y="20468"/>
                  <a:pt x="1553" y="20690"/>
                  <a:pt x="1724" y="20899"/>
                </a:cubicBezTo>
                <a:cubicBezTo>
                  <a:pt x="1735" y="20912"/>
                  <a:pt x="1751" y="20919"/>
                  <a:pt x="1767" y="20919"/>
                </a:cubicBezTo>
                <a:cubicBezTo>
                  <a:pt x="1779" y="20919"/>
                  <a:pt x="1792" y="20915"/>
                  <a:pt x="1802" y="20906"/>
                </a:cubicBezTo>
                <a:cubicBezTo>
                  <a:pt x="1826" y="20887"/>
                  <a:pt x="1829" y="20852"/>
                  <a:pt x="1810" y="20828"/>
                </a:cubicBezTo>
                <a:cubicBezTo>
                  <a:pt x="1644" y="20626"/>
                  <a:pt x="1503" y="20411"/>
                  <a:pt x="1391" y="20188"/>
                </a:cubicBezTo>
                <a:cubicBezTo>
                  <a:pt x="1381" y="20169"/>
                  <a:pt x="1362" y="20158"/>
                  <a:pt x="1342" y="20158"/>
                </a:cubicBezTo>
                <a:close/>
                <a:moveTo>
                  <a:pt x="2317" y="21356"/>
                </a:moveTo>
                <a:cubicBezTo>
                  <a:pt x="2301" y="21356"/>
                  <a:pt x="2285" y="21363"/>
                  <a:pt x="2275" y="21376"/>
                </a:cubicBezTo>
                <a:cubicBezTo>
                  <a:pt x="2255" y="21401"/>
                  <a:pt x="2258" y="21435"/>
                  <a:pt x="2283" y="21455"/>
                </a:cubicBezTo>
                <a:cubicBezTo>
                  <a:pt x="2343" y="21505"/>
                  <a:pt x="2405" y="21552"/>
                  <a:pt x="2468" y="21596"/>
                </a:cubicBezTo>
                <a:cubicBezTo>
                  <a:pt x="2617" y="21703"/>
                  <a:pt x="2776" y="21803"/>
                  <a:pt x="2938" y="21891"/>
                </a:cubicBezTo>
                <a:cubicBezTo>
                  <a:pt x="2946" y="21895"/>
                  <a:pt x="2955" y="21898"/>
                  <a:pt x="2965" y="21898"/>
                </a:cubicBezTo>
                <a:cubicBezTo>
                  <a:pt x="2984" y="21898"/>
                  <a:pt x="3003" y="21888"/>
                  <a:pt x="3014" y="21869"/>
                </a:cubicBezTo>
                <a:cubicBezTo>
                  <a:pt x="3028" y="21842"/>
                  <a:pt x="3018" y="21809"/>
                  <a:pt x="2991" y="21794"/>
                </a:cubicBezTo>
                <a:cubicBezTo>
                  <a:pt x="2833" y="21707"/>
                  <a:pt x="2678" y="21610"/>
                  <a:pt x="2533" y="21506"/>
                </a:cubicBezTo>
                <a:cubicBezTo>
                  <a:pt x="2471" y="21462"/>
                  <a:pt x="2411" y="21416"/>
                  <a:pt x="2352" y="21369"/>
                </a:cubicBezTo>
                <a:cubicBezTo>
                  <a:pt x="2342" y="21360"/>
                  <a:pt x="2330" y="21356"/>
                  <a:pt x="2317" y="21356"/>
                </a:cubicBezTo>
                <a:close/>
                <a:moveTo>
                  <a:pt x="3675" y="22101"/>
                </a:moveTo>
                <a:cubicBezTo>
                  <a:pt x="3653" y="22101"/>
                  <a:pt x="3631" y="22115"/>
                  <a:pt x="3623" y="22138"/>
                </a:cubicBezTo>
                <a:cubicBezTo>
                  <a:pt x="3613" y="22167"/>
                  <a:pt x="3628" y="22199"/>
                  <a:pt x="3657" y="22209"/>
                </a:cubicBezTo>
                <a:cubicBezTo>
                  <a:pt x="3905" y="22295"/>
                  <a:pt x="4161" y="22360"/>
                  <a:pt x="4420" y="22404"/>
                </a:cubicBezTo>
                <a:cubicBezTo>
                  <a:pt x="4423" y="22405"/>
                  <a:pt x="4425" y="22405"/>
                  <a:pt x="4428" y="22405"/>
                </a:cubicBezTo>
                <a:cubicBezTo>
                  <a:pt x="4455" y="22405"/>
                  <a:pt x="4478" y="22386"/>
                  <a:pt x="4484" y="22359"/>
                </a:cubicBezTo>
                <a:cubicBezTo>
                  <a:pt x="4489" y="22328"/>
                  <a:pt x="4468" y="22299"/>
                  <a:pt x="4438" y="22295"/>
                </a:cubicBezTo>
                <a:cubicBezTo>
                  <a:pt x="4186" y="22251"/>
                  <a:pt x="3936" y="22187"/>
                  <a:pt x="3693" y="22104"/>
                </a:cubicBezTo>
                <a:cubicBezTo>
                  <a:pt x="3687" y="22102"/>
                  <a:pt x="3681" y="22101"/>
                  <a:pt x="3675" y="22101"/>
                </a:cubicBezTo>
                <a:close/>
                <a:moveTo>
                  <a:pt x="5978" y="22297"/>
                </a:moveTo>
                <a:cubicBezTo>
                  <a:pt x="5975" y="22297"/>
                  <a:pt x="5972" y="22298"/>
                  <a:pt x="5969" y="22298"/>
                </a:cubicBezTo>
                <a:cubicBezTo>
                  <a:pt x="5723" y="22340"/>
                  <a:pt x="5471" y="22361"/>
                  <a:pt x="5218" y="22361"/>
                </a:cubicBezTo>
                <a:lnTo>
                  <a:pt x="5203" y="22361"/>
                </a:lnTo>
                <a:cubicBezTo>
                  <a:pt x="5172" y="22361"/>
                  <a:pt x="5147" y="22386"/>
                  <a:pt x="5147" y="22417"/>
                </a:cubicBezTo>
                <a:cubicBezTo>
                  <a:pt x="5147" y="22447"/>
                  <a:pt x="5172" y="22472"/>
                  <a:pt x="5203" y="22472"/>
                </a:cubicBezTo>
                <a:lnTo>
                  <a:pt x="5218" y="22472"/>
                </a:lnTo>
                <a:cubicBezTo>
                  <a:pt x="5476" y="22472"/>
                  <a:pt x="5736" y="22451"/>
                  <a:pt x="5987" y="22407"/>
                </a:cubicBezTo>
                <a:cubicBezTo>
                  <a:pt x="6017" y="22402"/>
                  <a:pt x="6038" y="22373"/>
                  <a:pt x="6033" y="22343"/>
                </a:cubicBezTo>
                <a:cubicBezTo>
                  <a:pt x="6028" y="22316"/>
                  <a:pt x="6004" y="22297"/>
                  <a:pt x="5978" y="2229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101;p2">
            <a:extLst>
              <a:ext uri="{FF2B5EF4-FFF2-40B4-BE49-F238E27FC236}">
                <a16:creationId xmlns:a16="http://schemas.microsoft.com/office/drawing/2014/main" id="{0876AB4D-EC57-5E70-9154-8A7922068F17}"/>
              </a:ext>
            </a:extLst>
          </p:cNvPr>
          <p:cNvGrpSpPr/>
          <p:nvPr/>
        </p:nvGrpSpPr>
        <p:grpSpPr>
          <a:xfrm rot="-5400000">
            <a:off x="1602290" y="-1704016"/>
            <a:ext cx="2413016" cy="5821049"/>
            <a:chOff x="5692625" y="470675"/>
            <a:chExt cx="1669500" cy="4027425"/>
          </a:xfrm>
        </p:grpSpPr>
        <p:sp>
          <p:nvSpPr>
            <p:cNvPr id="8" name="Google Shape;102;p2">
              <a:extLst>
                <a:ext uri="{FF2B5EF4-FFF2-40B4-BE49-F238E27FC236}">
                  <a16:creationId xmlns:a16="http://schemas.microsoft.com/office/drawing/2014/main" id="{CD1BA7FF-9F8E-2B94-7EEF-92F4D98CADAA}"/>
                </a:ext>
              </a:extLst>
            </p:cNvPr>
            <p:cNvSpPr/>
            <p:nvPr/>
          </p:nvSpPr>
          <p:spPr>
            <a:xfrm>
              <a:off x="5692625" y="470675"/>
              <a:ext cx="1669500" cy="4027425"/>
            </a:xfrm>
            <a:custGeom>
              <a:avLst/>
              <a:gdLst/>
              <a:ahLst/>
              <a:cxnLst/>
              <a:rect l="l" t="t" r="r" b="b"/>
              <a:pathLst>
                <a:path w="66780" h="161097" extrusionOk="0">
                  <a:moveTo>
                    <a:pt x="21521" y="0"/>
                  </a:moveTo>
                  <a:lnTo>
                    <a:pt x="0" y="60913"/>
                  </a:lnTo>
                  <a:lnTo>
                    <a:pt x="66780" y="161097"/>
                  </a:lnTo>
                  <a:lnTo>
                    <a:pt x="66780" y="0"/>
                  </a:lnTo>
                  <a:close/>
                </a:path>
              </a:pathLst>
            </a:custGeom>
            <a:solidFill>
              <a:srgbClr val="FF1F6F">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103;p2">
              <a:extLst>
                <a:ext uri="{FF2B5EF4-FFF2-40B4-BE49-F238E27FC236}">
                  <a16:creationId xmlns:a16="http://schemas.microsoft.com/office/drawing/2014/main" id="{39F25F66-76DA-6DE1-4AAC-26FF2E816CDA}"/>
                </a:ext>
              </a:extLst>
            </p:cNvPr>
            <p:cNvSpPr/>
            <p:nvPr/>
          </p:nvSpPr>
          <p:spPr>
            <a:xfrm>
              <a:off x="6256450" y="1021575"/>
              <a:ext cx="85150" cy="72975"/>
            </a:xfrm>
            <a:custGeom>
              <a:avLst/>
              <a:gdLst/>
              <a:ahLst/>
              <a:cxnLst/>
              <a:rect l="l" t="t" r="r" b="b"/>
              <a:pathLst>
                <a:path w="3406" h="2919" extrusionOk="0">
                  <a:moveTo>
                    <a:pt x="1946" y="1"/>
                  </a:moveTo>
                  <a:cubicBezTo>
                    <a:pt x="1" y="1"/>
                    <a:pt x="1" y="2919"/>
                    <a:pt x="1946" y="2919"/>
                  </a:cubicBezTo>
                  <a:cubicBezTo>
                    <a:pt x="2129" y="2919"/>
                    <a:pt x="2311" y="2888"/>
                    <a:pt x="2493" y="2797"/>
                  </a:cubicBezTo>
                  <a:cubicBezTo>
                    <a:pt x="2858" y="2676"/>
                    <a:pt x="3132" y="2402"/>
                    <a:pt x="3253" y="2037"/>
                  </a:cubicBezTo>
                  <a:cubicBezTo>
                    <a:pt x="3405" y="1673"/>
                    <a:pt x="3405" y="1277"/>
                    <a:pt x="3253" y="913"/>
                  </a:cubicBezTo>
                  <a:lnTo>
                    <a:pt x="3253" y="882"/>
                  </a:lnTo>
                  <a:cubicBezTo>
                    <a:pt x="3132" y="548"/>
                    <a:pt x="2858" y="274"/>
                    <a:pt x="2493" y="122"/>
                  </a:cubicBezTo>
                  <a:cubicBezTo>
                    <a:pt x="2311" y="62"/>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4;p2">
              <a:extLst>
                <a:ext uri="{FF2B5EF4-FFF2-40B4-BE49-F238E27FC236}">
                  <a16:creationId xmlns:a16="http://schemas.microsoft.com/office/drawing/2014/main" id="{EC5A4D6D-B83F-8372-B9ED-55DE37BC1194}"/>
                </a:ext>
              </a:extLst>
            </p:cNvPr>
            <p:cNvSpPr/>
            <p:nvPr/>
          </p:nvSpPr>
          <p:spPr>
            <a:xfrm>
              <a:off x="6759500" y="2950950"/>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05;p2">
              <a:extLst>
                <a:ext uri="{FF2B5EF4-FFF2-40B4-BE49-F238E27FC236}">
                  <a16:creationId xmlns:a16="http://schemas.microsoft.com/office/drawing/2014/main" id="{84EBA5BA-F9E6-F17B-E9D2-1A4D74AA7AEA}"/>
                </a:ext>
              </a:extLst>
            </p:cNvPr>
            <p:cNvSpPr/>
            <p:nvPr/>
          </p:nvSpPr>
          <p:spPr>
            <a:xfrm>
              <a:off x="6256450" y="518525"/>
              <a:ext cx="85150" cy="72975"/>
            </a:xfrm>
            <a:custGeom>
              <a:avLst/>
              <a:gdLst/>
              <a:ahLst/>
              <a:cxnLst/>
              <a:rect l="l" t="t" r="r" b="b"/>
              <a:pathLst>
                <a:path w="3406" h="2919" extrusionOk="0">
                  <a:moveTo>
                    <a:pt x="1946" y="1"/>
                  </a:moveTo>
                  <a:cubicBezTo>
                    <a:pt x="1" y="1"/>
                    <a:pt x="1" y="2919"/>
                    <a:pt x="1946" y="2919"/>
                  </a:cubicBezTo>
                  <a:cubicBezTo>
                    <a:pt x="2129" y="2919"/>
                    <a:pt x="2311" y="2889"/>
                    <a:pt x="2493" y="2797"/>
                  </a:cubicBezTo>
                  <a:cubicBezTo>
                    <a:pt x="2858" y="2645"/>
                    <a:pt x="3132" y="2372"/>
                    <a:pt x="3253" y="2037"/>
                  </a:cubicBezTo>
                  <a:cubicBezTo>
                    <a:pt x="3405" y="1673"/>
                    <a:pt x="3405" y="1247"/>
                    <a:pt x="3253" y="882"/>
                  </a:cubicBezTo>
                  <a:cubicBezTo>
                    <a:pt x="3132" y="548"/>
                    <a:pt x="2858" y="274"/>
                    <a:pt x="2493" y="123"/>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06;p2">
              <a:extLst>
                <a:ext uri="{FF2B5EF4-FFF2-40B4-BE49-F238E27FC236}">
                  <a16:creationId xmlns:a16="http://schemas.microsoft.com/office/drawing/2014/main" id="{8459B1EA-0333-1459-3861-736A1F0D183D}"/>
                </a:ext>
              </a:extLst>
            </p:cNvPr>
            <p:cNvSpPr/>
            <p:nvPr/>
          </p:nvSpPr>
          <p:spPr>
            <a:xfrm>
              <a:off x="6262550" y="685700"/>
              <a:ext cx="79050" cy="72975"/>
            </a:xfrm>
            <a:custGeom>
              <a:avLst/>
              <a:gdLst/>
              <a:ahLst/>
              <a:cxnLst/>
              <a:rect l="l" t="t" r="r" b="b"/>
              <a:pathLst>
                <a:path w="3162" h="2919" extrusionOk="0">
                  <a:moveTo>
                    <a:pt x="1672" y="1"/>
                  </a:moveTo>
                  <a:cubicBezTo>
                    <a:pt x="1398" y="1"/>
                    <a:pt x="1094" y="92"/>
                    <a:pt x="882" y="275"/>
                  </a:cubicBezTo>
                  <a:cubicBezTo>
                    <a:pt x="0" y="822"/>
                    <a:pt x="0" y="2098"/>
                    <a:pt x="882" y="2676"/>
                  </a:cubicBezTo>
                  <a:cubicBezTo>
                    <a:pt x="1094" y="2828"/>
                    <a:pt x="1398" y="2919"/>
                    <a:pt x="1672" y="2919"/>
                  </a:cubicBezTo>
                  <a:cubicBezTo>
                    <a:pt x="2249" y="2919"/>
                    <a:pt x="2797" y="2585"/>
                    <a:pt x="3009" y="2037"/>
                  </a:cubicBezTo>
                  <a:cubicBezTo>
                    <a:pt x="3161" y="1673"/>
                    <a:pt x="3161" y="1247"/>
                    <a:pt x="3009" y="913"/>
                  </a:cubicBezTo>
                  <a:cubicBezTo>
                    <a:pt x="2797" y="366"/>
                    <a:pt x="2280"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7;p2">
              <a:extLst>
                <a:ext uri="{FF2B5EF4-FFF2-40B4-BE49-F238E27FC236}">
                  <a16:creationId xmlns:a16="http://schemas.microsoft.com/office/drawing/2014/main" id="{AEB6E45A-3C52-9120-01BE-C18BCD98D88A}"/>
                </a:ext>
              </a:extLst>
            </p:cNvPr>
            <p:cNvSpPr/>
            <p:nvPr/>
          </p:nvSpPr>
          <p:spPr>
            <a:xfrm>
              <a:off x="6256450" y="854400"/>
              <a:ext cx="85150" cy="72225"/>
            </a:xfrm>
            <a:custGeom>
              <a:avLst/>
              <a:gdLst/>
              <a:ahLst/>
              <a:cxnLst/>
              <a:rect l="l" t="t" r="r" b="b"/>
              <a:pathLst>
                <a:path w="3406" h="2889" extrusionOk="0">
                  <a:moveTo>
                    <a:pt x="1946" y="1"/>
                  </a:moveTo>
                  <a:cubicBezTo>
                    <a:pt x="1" y="1"/>
                    <a:pt x="1" y="2888"/>
                    <a:pt x="1946" y="2888"/>
                  </a:cubicBezTo>
                  <a:cubicBezTo>
                    <a:pt x="2129" y="2888"/>
                    <a:pt x="2311" y="2858"/>
                    <a:pt x="2493" y="2797"/>
                  </a:cubicBezTo>
                  <a:cubicBezTo>
                    <a:pt x="2858" y="2645"/>
                    <a:pt x="3132" y="2372"/>
                    <a:pt x="3253" y="2037"/>
                  </a:cubicBezTo>
                  <a:cubicBezTo>
                    <a:pt x="3405" y="1673"/>
                    <a:pt x="3405" y="1247"/>
                    <a:pt x="3253" y="882"/>
                  </a:cubicBezTo>
                  <a:lnTo>
                    <a:pt x="3253" y="852"/>
                  </a:lnTo>
                  <a:cubicBezTo>
                    <a:pt x="3132" y="517"/>
                    <a:pt x="2858" y="244"/>
                    <a:pt x="2493" y="9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08;p2">
              <a:extLst>
                <a:ext uri="{FF2B5EF4-FFF2-40B4-BE49-F238E27FC236}">
                  <a16:creationId xmlns:a16="http://schemas.microsoft.com/office/drawing/2014/main" id="{1C2A53AA-BD7E-1E55-7436-D175A570E306}"/>
                </a:ext>
              </a:extLst>
            </p:cNvPr>
            <p:cNvSpPr/>
            <p:nvPr/>
          </p:nvSpPr>
          <p:spPr>
            <a:xfrm>
              <a:off x="6448725" y="3118375"/>
              <a:ext cx="60050" cy="68925"/>
            </a:xfrm>
            <a:custGeom>
              <a:avLst/>
              <a:gdLst/>
              <a:ahLst/>
              <a:cxnLst/>
              <a:rect l="l" t="t" r="r" b="b"/>
              <a:pathLst>
                <a:path w="2402" h="2757" extrusionOk="0">
                  <a:moveTo>
                    <a:pt x="930" y="0"/>
                  </a:moveTo>
                  <a:cubicBezTo>
                    <a:pt x="609" y="0"/>
                    <a:pt x="281" y="110"/>
                    <a:pt x="0" y="355"/>
                  </a:cubicBezTo>
                  <a:lnTo>
                    <a:pt x="1611" y="2756"/>
                  </a:lnTo>
                  <a:cubicBezTo>
                    <a:pt x="1672" y="2726"/>
                    <a:pt x="1702" y="2695"/>
                    <a:pt x="1763" y="2665"/>
                  </a:cubicBezTo>
                  <a:cubicBezTo>
                    <a:pt x="2158" y="2422"/>
                    <a:pt x="2401" y="1966"/>
                    <a:pt x="2401" y="1480"/>
                  </a:cubicBezTo>
                  <a:cubicBezTo>
                    <a:pt x="2401" y="605"/>
                    <a:pt x="1683" y="0"/>
                    <a:pt x="93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09;p2">
              <a:extLst>
                <a:ext uri="{FF2B5EF4-FFF2-40B4-BE49-F238E27FC236}">
                  <a16:creationId xmlns:a16="http://schemas.microsoft.com/office/drawing/2014/main" id="{3FD22E54-C731-26C0-BF44-9FEEFA5DE02E}"/>
                </a:ext>
              </a:extLst>
            </p:cNvPr>
            <p:cNvSpPr/>
            <p:nvPr/>
          </p:nvSpPr>
          <p:spPr>
            <a:xfrm>
              <a:off x="6758000" y="3118875"/>
              <a:ext cx="86650" cy="72650"/>
            </a:xfrm>
            <a:custGeom>
              <a:avLst/>
              <a:gdLst/>
              <a:ahLst/>
              <a:cxnLst/>
              <a:rect l="l" t="t" r="r" b="b"/>
              <a:pathLst>
                <a:path w="3466" h="2906" extrusionOk="0">
                  <a:moveTo>
                    <a:pt x="2006" y="1"/>
                  </a:moveTo>
                  <a:cubicBezTo>
                    <a:pt x="578" y="1"/>
                    <a:pt x="0" y="1855"/>
                    <a:pt x="1186" y="2645"/>
                  </a:cubicBezTo>
                  <a:cubicBezTo>
                    <a:pt x="1447" y="2825"/>
                    <a:pt x="1732" y="2905"/>
                    <a:pt x="2010" y="2905"/>
                  </a:cubicBezTo>
                  <a:cubicBezTo>
                    <a:pt x="2766" y="2905"/>
                    <a:pt x="3465" y="2305"/>
                    <a:pt x="3465" y="1460"/>
                  </a:cubicBezTo>
                  <a:cubicBezTo>
                    <a:pt x="3465" y="639"/>
                    <a:pt x="2797"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10;p2">
              <a:extLst>
                <a:ext uri="{FF2B5EF4-FFF2-40B4-BE49-F238E27FC236}">
                  <a16:creationId xmlns:a16="http://schemas.microsoft.com/office/drawing/2014/main" id="{56DAA3B8-7540-ECBC-8BF9-2EFCCB5D0005}"/>
                </a:ext>
              </a:extLst>
            </p:cNvPr>
            <p:cNvSpPr/>
            <p:nvPr/>
          </p:nvSpPr>
          <p:spPr>
            <a:xfrm>
              <a:off x="6770150" y="3454000"/>
              <a:ext cx="75250" cy="75250"/>
            </a:xfrm>
            <a:custGeom>
              <a:avLst/>
              <a:gdLst/>
              <a:ahLst/>
              <a:cxnLst/>
              <a:rect l="l" t="t" r="r" b="b"/>
              <a:pathLst>
                <a:path w="3010" h="3010" extrusionOk="0">
                  <a:moveTo>
                    <a:pt x="1520" y="0"/>
                  </a:moveTo>
                  <a:cubicBezTo>
                    <a:pt x="700" y="0"/>
                    <a:pt x="61" y="669"/>
                    <a:pt x="61" y="1459"/>
                  </a:cubicBezTo>
                  <a:cubicBezTo>
                    <a:pt x="0" y="2310"/>
                    <a:pt x="669" y="3009"/>
                    <a:pt x="1520" y="3009"/>
                  </a:cubicBezTo>
                  <a:cubicBezTo>
                    <a:pt x="2341" y="3009"/>
                    <a:pt x="3010" y="2310"/>
                    <a:pt x="2979" y="1459"/>
                  </a:cubicBezTo>
                  <a:cubicBezTo>
                    <a:pt x="2979" y="669"/>
                    <a:pt x="2311" y="0"/>
                    <a:pt x="152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11;p2">
              <a:extLst>
                <a:ext uri="{FF2B5EF4-FFF2-40B4-BE49-F238E27FC236}">
                  <a16:creationId xmlns:a16="http://schemas.microsoft.com/office/drawing/2014/main" id="{552842EE-8507-35D0-02D6-CAFB5483CB79}"/>
                </a:ext>
              </a:extLst>
            </p:cNvPr>
            <p:cNvSpPr/>
            <p:nvPr/>
          </p:nvSpPr>
          <p:spPr>
            <a:xfrm>
              <a:off x="6281550" y="2867350"/>
              <a:ext cx="60050" cy="68425"/>
            </a:xfrm>
            <a:custGeom>
              <a:avLst/>
              <a:gdLst/>
              <a:ahLst/>
              <a:cxnLst/>
              <a:rect l="l" t="t" r="r" b="b"/>
              <a:pathLst>
                <a:path w="2402" h="2737" extrusionOk="0">
                  <a:moveTo>
                    <a:pt x="942" y="1"/>
                  </a:moveTo>
                  <a:cubicBezTo>
                    <a:pt x="638" y="1"/>
                    <a:pt x="365" y="92"/>
                    <a:pt x="122" y="244"/>
                  </a:cubicBezTo>
                  <a:cubicBezTo>
                    <a:pt x="91" y="274"/>
                    <a:pt x="30" y="305"/>
                    <a:pt x="0" y="335"/>
                  </a:cubicBezTo>
                  <a:lnTo>
                    <a:pt x="1581" y="2736"/>
                  </a:lnTo>
                  <a:cubicBezTo>
                    <a:pt x="1885" y="2584"/>
                    <a:pt x="2128" y="2311"/>
                    <a:pt x="2249" y="2007"/>
                  </a:cubicBezTo>
                  <a:cubicBezTo>
                    <a:pt x="2401" y="1642"/>
                    <a:pt x="2401" y="1247"/>
                    <a:pt x="2249" y="882"/>
                  </a:cubicBezTo>
                  <a:cubicBezTo>
                    <a:pt x="2128" y="517"/>
                    <a:pt x="1854" y="244"/>
                    <a:pt x="1489" y="122"/>
                  </a:cubicBezTo>
                  <a:cubicBezTo>
                    <a:pt x="1307" y="31"/>
                    <a:pt x="112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12;p2">
              <a:extLst>
                <a:ext uri="{FF2B5EF4-FFF2-40B4-BE49-F238E27FC236}">
                  <a16:creationId xmlns:a16="http://schemas.microsoft.com/office/drawing/2014/main" id="{E03C308E-4C97-C243-C9AF-D942833507D0}"/>
                </a:ext>
              </a:extLst>
            </p:cNvPr>
            <p:cNvSpPr/>
            <p:nvPr/>
          </p:nvSpPr>
          <p:spPr>
            <a:xfrm>
              <a:off x="6759500" y="3286825"/>
              <a:ext cx="85150" cy="72600"/>
            </a:xfrm>
            <a:custGeom>
              <a:avLst/>
              <a:gdLst/>
              <a:ahLst/>
              <a:cxnLst/>
              <a:rect l="l" t="t" r="r" b="b"/>
              <a:pathLst>
                <a:path w="3406" h="2904" extrusionOk="0">
                  <a:moveTo>
                    <a:pt x="1946" y="0"/>
                  </a:moveTo>
                  <a:cubicBezTo>
                    <a:pt x="639" y="0"/>
                    <a:pt x="1" y="1550"/>
                    <a:pt x="913" y="2462"/>
                  </a:cubicBezTo>
                  <a:cubicBezTo>
                    <a:pt x="1208" y="2768"/>
                    <a:pt x="1574" y="2904"/>
                    <a:pt x="1934" y="2904"/>
                  </a:cubicBezTo>
                  <a:cubicBezTo>
                    <a:pt x="2683" y="2904"/>
                    <a:pt x="3405" y="2312"/>
                    <a:pt x="3405" y="1429"/>
                  </a:cubicBezTo>
                  <a:cubicBezTo>
                    <a:pt x="3405" y="638"/>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13;p2">
              <a:extLst>
                <a:ext uri="{FF2B5EF4-FFF2-40B4-BE49-F238E27FC236}">
                  <a16:creationId xmlns:a16="http://schemas.microsoft.com/office/drawing/2014/main" id="{AB8C7E4E-8283-661E-4143-849B3DF6E6CA}"/>
                </a:ext>
              </a:extLst>
            </p:cNvPr>
            <p:cNvSpPr/>
            <p:nvPr/>
          </p:nvSpPr>
          <p:spPr>
            <a:xfrm>
              <a:off x="6254950" y="2700175"/>
              <a:ext cx="86650" cy="72225"/>
            </a:xfrm>
            <a:custGeom>
              <a:avLst/>
              <a:gdLst/>
              <a:ahLst/>
              <a:cxnLst/>
              <a:rect l="l" t="t" r="r" b="b"/>
              <a:pathLst>
                <a:path w="3466" h="2889" extrusionOk="0">
                  <a:moveTo>
                    <a:pt x="1976" y="1"/>
                  </a:moveTo>
                  <a:cubicBezTo>
                    <a:pt x="547" y="1"/>
                    <a:pt x="0" y="1855"/>
                    <a:pt x="1186" y="2645"/>
                  </a:cubicBezTo>
                  <a:cubicBezTo>
                    <a:pt x="1398" y="2797"/>
                    <a:pt x="1702" y="2888"/>
                    <a:pt x="1976" y="2888"/>
                  </a:cubicBezTo>
                  <a:cubicBezTo>
                    <a:pt x="2189" y="2888"/>
                    <a:pt x="2371" y="2827"/>
                    <a:pt x="2553" y="2767"/>
                  </a:cubicBezTo>
                  <a:cubicBezTo>
                    <a:pt x="2888" y="2615"/>
                    <a:pt x="3161" y="2341"/>
                    <a:pt x="3313" y="2007"/>
                  </a:cubicBezTo>
                  <a:cubicBezTo>
                    <a:pt x="3465" y="1642"/>
                    <a:pt x="3465" y="1216"/>
                    <a:pt x="3313" y="852"/>
                  </a:cubicBezTo>
                  <a:cubicBezTo>
                    <a:pt x="3161" y="517"/>
                    <a:pt x="2888" y="244"/>
                    <a:pt x="2553" y="9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14;p2">
              <a:extLst>
                <a:ext uri="{FF2B5EF4-FFF2-40B4-BE49-F238E27FC236}">
                  <a16:creationId xmlns:a16="http://schemas.microsoft.com/office/drawing/2014/main" id="{150B0C89-9D87-1DAE-1358-6281D54072E9}"/>
                </a:ext>
              </a:extLst>
            </p:cNvPr>
            <p:cNvSpPr/>
            <p:nvPr/>
          </p:nvSpPr>
          <p:spPr>
            <a:xfrm>
              <a:off x="6254950" y="2531475"/>
              <a:ext cx="86650" cy="72975"/>
            </a:xfrm>
            <a:custGeom>
              <a:avLst/>
              <a:gdLst/>
              <a:ahLst/>
              <a:cxnLst/>
              <a:rect l="l" t="t" r="r" b="b"/>
              <a:pathLst>
                <a:path w="3466" h="2919" extrusionOk="0">
                  <a:moveTo>
                    <a:pt x="1976" y="1"/>
                  </a:moveTo>
                  <a:cubicBezTo>
                    <a:pt x="1702" y="1"/>
                    <a:pt x="1398" y="92"/>
                    <a:pt x="1186" y="244"/>
                  </a:cubicBezTo>
                  <a:cubicBezTo>
                    <a:pt x="0" y="1065"/>
                    <a:pt x="547" y="2888"/>
                    <a:pt x="1976" y="2919"/>
                  </a:cubicBezTo>
                  <a:cubicBezTo>
                    <a:pt x="2189" y="2919"/>
                    <a:pt x="2371" y="2858"/>
                    <a:pt x="2553" y="2797"/>
                  </a:cubicBezTo>
                  <a:cubicBezTo>
                    <a:pt x="2888" y="2645"/>
                    <a:pt x="3161" y="2372"/>
                    <a:pt x="3313" y="2037"/>
                  </a:cubicBezTo>
                  <a:cubicBezTo>
                    <a:pt x="3465" y="1673"/>
                    <a:pt x="3465" y="1247"/>
                    <a:pt x="3313" y="882"/>
                  </a:cubicBezTo>
                  <a:cubicBezTo>
                    <a:pt x="3161" y="548"/>
                    <a:pt x="2888" y="274"/>
                    <a:pt x="2553" y="122"/>
                  </a:cubicBezTo>
                  <a:cubicBezTo>
                    <a:pt x="2371" y="31"/>
                    <a:pt x="2189"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15;p2">
              <a:extLst>
                <a:ext uri="{FF2B5EF4-FFF2-40B4-BE49-F238E27FC236}">
                  <a16:creationId xmlns:a16="http://schemas.microsoft.com/office/drawing/2014/main" id="{99066E39-67C1-3D37-35F1-114AA71C438B}"/>
                </a:ext>
              </a:extLst>
            </p:cNvPr>
            <p:cNvSpPr/>
            <p:nvPr/>
          </p:nvSpPr>
          <p:spPr>
            <a:xfrm>
              <a:off x="6254950" y="2028425"/>
              <a:ext cx="85875" cy="72975"/>
            </a:xfrm>
            <a:custGeom>
              <a:avLst/>
              <a:gdLst/>
              <a:ahLst/>
              <a:cxnLst/>
              <a:rect l="l" t="t" r="r" b="b"/>
              <a:pathLst>
                <a:path w="3435" h="2919" extrusionOk="0">
                  <a:moveTo>
                    <a:pt x="2006" y="1"/>
                  </a:moveTo>
                  <a:cubicBezTo>
                    <a:pt x="1702" y="1"/>
                    <a:pt x="1429" y="92"/>
                    <a:pt x="1186" y="244"/>
                  </a:cubicBezTo>
                  <a:cubicBezTo>
                    <a:pt x="0" y="1065"/>
                    <a:pt x="578" y="2889"/>
                    <a:pt x="2006" y="2919"/>
                  </a:cubicBezTo>
                  <a:cubicBezTo>
                    <a:pt x="2189" y="2919"/>
                    <a:pt x="2401" y="2889"/>
                    <a:pt x="2553" y="2797"/>
                  </a:cubicBezTo>
                  <a:cubicBezTo>
                    <a:pt x="2918" y="2645"/>
                    <a:pt x="3192" y="2372"/>
                    <a:pt x="3313" y="2037"/>
                  </a:cubicBezTo>
                  <a:cubicBezTo>
                    <a:pt x="3404" y="1855"/>
                    <a:pt x="3435" y="1673"/>
                    <a:pt x="3435" y="1460"/>
                  </a:cubicBezTo>
                  <a:cubicBezTo>
                    <a:pt x="3435" y="1278"/>
                    <a:pt x="3404" y="1065"/>
                    <a:pt x="3313" y="882"/>
                  </a:cubicBezTo>
                  <a:cubicBezTo>
                    <a:pt x="3192" y="548"/>
                    <a:pt x="2918" y="274"/>
                    <a:pt x="2553" y="123"/>
                  </a:cubicBezTo>
                  <a:cubicBezTo>
                    <a:pt x="2371" y="31"/>
                    <a:pt x="2189"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16;p2">
              <a:extLst>
                <a:ext uri="{FF2B5EF4-FFF2-40B4-BE49-F238E27FC236}">
                  <a16:creationId xmlns:a16="http://schemas.microsoft.com/office/drawing/2014/main" id="{F25168C5-0C9B-A3DE-4D53-BAFA01031A11}"/>
                </a:ext>
              </a:extLst>
            </p:cNvPr>
            <p:cNvSpPr/>
            <p:nvPr/>
          </p:nvSpPr>
          <p:spPr>
            <a:xfrm>
              <a:off x="6254950" y="2196375"/>
              <a:ext cx="86650" cy="72975"/>
            </a:xfrm>
            <a:custGeom>
              <a:avLst/>
              <a:gdLst/>
              <a:ahLst/>
              <a:cxnLst/>
              <a:rect l="l" t="t" r="r" b="b"/>
              <a:pathLst>
                <a:path w="3466" h="2919" extrusionOk="0">
                  <a:moveTo>
                    <a:pt x="2006" y="0"/>
                  </a:moveTo>
                  <a:cubicBezTo>
                    <a:pt x="578" y="0"/>
                    <a:pt x="0" y="1854"/>
                    <a:pt x="1186" y="2675"/>
                  </a:cubicBezTo>
                  <a:cubicBezTo>
                    <a:pt x="1429" y="2827"/>
                    <a:pt x="1702" y="2918"/>
                    <a:pt x="2006" y="2918"/>
                  </a:cubicBezTo>
                  <a:cubicBezTo>
                    <a:pt x="2189" y="2918"/>
                    <a:pt x="2371" y="2888"/>
                    <a:pt x="2553" y="2797"/>
                  </a:cubicBezTo>
                  <a:cubicBezTo>
                    <a:pt x="2918" y="2645"/>
                    <a:pt x="3192" y="2371"/>
                    <a:pt x="3313" y="2037"/>
                  </a:cubicBezTo>
                  <a:cubicBezTo>
                    <a:pt x="3465" y="1672"/>
                    <a:pt x="3465" y="1277"/>
                    <a:pt x="3313" y="912"/>
                  </a:cubicBezTo>
                  <a:lnTo>
                    <a:pt x="3313" y="882"/>
                  </a:lnTo>
                  <a:cubicBezTo>
                    <a:pt x="3192" y="547"/>
                    <a:pt x="2918" y="27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17;p2">
              <a:extLst>
                <a:ext uri="{FF2B5EF4-FFF2-40B4-BE49-F238E27FC236}">
                  <a16:creationId xmlns:a16="http://schemas.microsoft.com/office/drawing/2014/main" id="{82E1633F-EFE2-850E-0183-7146E5CDD152}"/>
                </a:ext>
              </a:extLst>
            </p:cNvPr>
            <p:cNvSpPr/>
            <p:nvPr/>
          </p:nvSpPr>
          <p:spPr>
            <a:xfrm>
              <a:off x="6256450" y="2364300"/>
              <a:ext cx="85150" cy="72425"/>
            </a:xfrm>
            <a:custGeom>
              <a:avLst/>
              <a:gdLst/>
              <a:ahLst/>
              <a:cxnLst/>
              <a:rect l="l" t="t" r="r" b="b"/>
              <a:pathLst>
                <a:path w="3406" h="2897" extrusionOk="0">
                  <a:moveTo>
                    <a:pt x="1946" y="1"/>
                  </a:moveTo>
                  <a:cubicBezTo>
                    <a:pt x="1" y="1"/>
                    <a:pt x="1" y="2888"/>
                    <a:pt x="1946" y="2888"/>
                  </a:cubicBezTo>
                  <a:cubicBezTo>
                    <a:pt x="1980" y="2894"/>
                    <a:pt x="2013" y="2896"/>
                    <a:pt x="2047" y="2896"/>
                  </a:cubicBezTo>
                  <a:cubicBezTo>
                    <a:pt x="2196" y="2896"/>
                    <a:pt x="2345" y="2847"/>
                    <a:pt x="2493" y="2797"/>
                  </a:cubicBezTo>
                  <a:cubicBezTo>
                    <a:pt x="2858" y="2645"/>
                    <a:pt x="3132" y="2372"/>
                    <a:pt x="3253" y="2037"/>
                  </a:cubicBezTo>
                  <a:cubicBezTo>
                    <a:pt x="3405" y="1673"/>
                    <a:pt x="3405" y="1247"/>
                    <a:pt x="3253" y="882"/>
                  </a:cubicBezTo>
                  <a:cubicBezTo>
                    <a:pt x="3132" y="518"/>
                    <a:pt x="2858" y="24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18;p2">
              <a:extLst>
                <a:ext uri="{FF2B5EF4-FFF2-40B4-BE49-F238E27FC236}">
                  <a16:creationId xmlns:a16="http://schemas.microsoft.com/office/drawing/2014/main" id="{73583324-F9CE-7869-0A6B-0B2F3D507BDE}"/>
                </a:ext>
              </a:extLst>
            </p:cNvPr>
            <p:cNvSpPr/>
            <p:nvPr/>
          </p:nvSpPr>
          <p:spPr>
            <a:xfrm>
              <a:off x="6256450" y="1860500"/>
              <a:ext cx="85150" cy="72975"/>
            </a:xfrm>
            <a:custGeom>
              <a:avLst/>
              <a:gdLst/>
              <a:ahLst/>
              <a:cxnLst/>
              <a:rect l="l" t="t" r="r" b="b"/>
              <a:pathLst>
                <a:path w="3406" h="2919" extrusionOk="0">
                  <a:moveTo>
                    <a:pt x="1946" y="1"/>
                  </a:moveTo>
                  <a:cubicBezTo>
                    <a:pt x="1" y="1"/>
                    <a:pt x="1" y="2918"/>
                    <a:pt x="1946" y="2918"/>
                  </a:cubicBezTo>
                  <a:cubicBezTo>
                    <a:pt x="2129" y="2918"/>
                    <a:pt x="2311" y="2888"/>
                    <a:pt x="2493" y="2797"/>
                  </a:cubicBezTo>
                  <a:cubicBezTo>
                    <a:pt x="2858" y="2675"/>
                    <a:pt x="3132" y="2402"/>
                    <a:pt x="3253" y="2037"/>
                  </a:cubicBezTo>
                  <a:cubicBezTo>
                    <a:pt x="3405" y="1672"/>
                    <a:pt x="3405" y="1277"/>
                    <a:pt x="3253" y="912"/>
                  </a:cubicBezTo>
                  <a:lnTo>
                    <a:pt x="3253" y="882"/>
                  </a:lnTo>
                  <a:cubicBezTo>
                    <a:pt x="3132" y="548"/>
                    <a:pt x="2858" y="274"/>
                    <a:pt x="2493" y="122"/>
                  </a:cubicBezTo>
                  <a:cubicBezTo>
                    <a:pt x="2311" y="6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19;p2">
              <a:extLst>
                <a:ext uri="{FF2B5EF4-FFF2-40B4-BE49-F238E27FC236}">
                  <a16:creationId xmlns:a16="http://schemas.microsoft.com/office/drawing/2014/main" id="{F0878F86-C677-8885-9753-FE983041F44A}"/>
                </a:ext>
              </a:extLst>
            </p:cNvPr>
            <p:cNvSpPr/>
            <p:nvPr/>
          </p:nvSpPr>
          <p:spPr>
            <a:xfrm>
              <a:off x="6256450" y="1357450"/>
              <a:ext cx="85150" cy="72975"/>
            </a:xfrm>
            <a:custGeom>
              <a:avLst/>
              <a:gdLst/>
              <a:ahLst/>
              <a:cxnLst/>
              <a:rect l="l" t="t" r="r" b="b"/>
              <a:pathLst>
                <a:path w="3406" h="2919" extrusionOk="0">
                  <a:moveTo>
                    <a:pt x="1946" y="1"/>
                  </a:moveTo>
                  <a:cubicBezTo>
                    <a:pt x="1" y="1"/>
                    <a:pt x="1" y="2919"/>
                    <a:pt x="1946" y="2919"/>
                  </a:cubicBezTo>
                  <a:cubicBezTo>
                    <a:pt x="2129" y="2919"/>
                    <a:pt x="2311" y="2858"/>
                    <a:pt x="2493" y="2797"/>
                  </a:cubicBezTo>
                  <a:cubicBezTo>
                    <a:pt x="2858" y="2645"/>
                    <a:pt x="3132" y="2371"/>
                    <a:pt x="3253" y="2037"/>
                  </a:cubicBezTo>
                  <a:cubicBezTo>
                    <a:pt x="3405" y="1672"/>
                    <a:pt x="3405" y="1247"/>
                    <a:pt x="3253" y="913"/>
                  </a:cubicBezTo>
                  <a:lnTo>
                    <a:pt x="3253" y="882"/>
                  </a:lnTo>
                  <a:cubicBezTo>
                    <a:pt x="3132" y="548"/>
                    <a:pt x="2858" y="274"/>
                    <a:pt x="2493" y="122"/>
                  </a:cubicBezTo>
                  <a:cubicBezTo>
                    <a:pt x="2311" y="31"/>
                    <a:pt x="2129"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20;p2">
              <a:extLst>
                <a:ext uri="{FF2B5EF4-FFF2-40B4-BE49-F238E27FC236}">
                  <a16:creationId xmlns:a16="http://schemas.microsoft.com/office/drawing/2014/main" id="{9A7B557D-5246-5371-3DAE-7883CF8118E1}"/>
                </a:ext>
              </a:extLst>
            </p:cNvPr>
            <p:cNvSpPr/>
            <p:nvPr/>
          </p:nvSpPr>
          <p:spPr>
            <a:xfrm>
              <a:off x="6254950" y="1525400"/>
              <a:ext cx="86650" cy="72975"/>
            </a:xfrm>
            <a:custGeom>
              <a:avLst/>
              <a:gdLst/>
              <a:ahLst/>
              <a:cxnLst/>
              <a:rect l="l" t="t" r="r" b="b"/>
              <a:pathLst>
                <a:path w="3466" h="2919" extrusionOk="0">
                  <a:moveTo>
                    <a:pt x="2006" y="0"/>
                  </a:moveTo>
                  <a:cubicBezTo>
                    <a:pt x="1702" y="0"/>
                    <a:pt x="1429" y="91"/>
                    <a:pt x="1186" y="243"/>
                  </a:cubicBezTo>
                  <a:cubicBezTo>
                    <a:pt x="0" y="1034"/>
                    <a:pt x="578" y="2888"/>
                    <a:pt x="2006" y="2918"/>
                  </a:cubicBezTo>
                  <a:cubicBezTo>
                    <a:pt x="2189" y="2918"/>
                    <a:pt x="2371" y="2857"/>
                    <a:pt x="2553" y="2796"/>
                  </a:cubicBezTo>
                  <a:cubicBezTo>
                    <a:pt x="2918" y="2644"/>
                    <a:pt x="3192" y="2371"/>
                    <a:pt x="3313" y="2037"/>
                  </a:cubicBezTo>
                  <a:cubicBezTo>
                    <a:pt x="3465" y="1672"/>
                    <a:pt x="3465" y="1246"/>
                    <a:pt x="3313" y="882"/>
                  </a:cubicBezTo>
                  <a:cubicBezTo>
                    <a:pt x="3192" y="517"/>
                    <a:pt x="2918" y="243"/>
                    <a:pt x="2553" y="122"/>
                  </a:cubicBezTo>
                  <a:cubicBezTo>
                    <a:pt x="2371" y="30"/>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21;p2">
              <a:extLst>
                <a:ext uri="{FF2B5EF4-FFF2-40B4-BE49-F238E27FC236}">
                  <a16:creationId xmlns:a16="http://schemas.microsoft.com/office/drawing/2014/main" id="{DAE58FE4-0D92-0F0D-2FCE-15F47F733225}"/>
                </a:ext>
              </a:extLst>
            </p:cNvPr>
            <p:cNvSpPr/>
            <p:nvPr/>
          </p:nvSpPr>
          <p:spPr>
            <a:xfrm>
              <a:off x="6262550" y="1189525"/>
              <a:ext cx="78275" cy="72975"/>
            </a:xfrm>
            <a:custGeom>
              <a:avLst/>
              <a:gdLst/>
              <a:ahLst/>
              <a:cxnLst/>
              <a:rect l="l" t="t" r="r" b="b"/>
              <a:pathLst>
                <a:path w="3131" h="2919" extrusionOk="0">
                  <a:moveTo>
                    <a:pt x="1672" y="0"/>
                  </a:moveTo>
                  <a:cubicBezTo>
                    <a:pt x="1398" y="0"/>
                    <a:pt x="1094" y="91"/>
                    <a:pt x="882" y="243"/>
                  </a:cubicBezTo>
                  <a:cubicBezTo>
                    <a:pt x="0" y="821"/>
                    <a:pt x="0" y="2067"/>
                    <a:pt x="882" y="2645"/>
                  </a:cubicBezTo>
                  <a:cubicBezTo>
                    <a:pt x="1094" y="2827"/>
                    <a:pt x="1398" y="2918"/>
                    <a:pt x="1672" y="2918"/>
                  </a:cubicBezTo>
                  <a:cubicBezTo>
                    <a:pt x="2249" y="2918"/>
                    <a:pt x="2797" y="2553"/>
                    <a:pt x="3009" y="2037"/>
                  </a:cubicBezTo>
                  <a:cubicBezTo>
                    <a:pt x="3100" y="1854"/>
                    <a:pt x="3131" y="1642"/>
                    <a:pt x="3131" y="1459"/>
                  </a:cubicBezTo>
                  <a:cubicBezTo>
                    <a:pt x="3131" y="1246"/>
                    <a:pt x="3100" y="1064"/>
                    <a:pt x="3009" y="882"/>
                  </a:cubicBezTo>
                  <a:cubicBezTo>
                    <a:pt x="2797" y="335"/>
                    <a:pt x="2280"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22;p2">
              <a:extLst>
                <a:ext uri="{FF2B5EF4-FFF2-40B4-BE49-F238E27FC236}">
                  <a16:creationId xmlns:a16="http://schemas.microsoft.com/office/drawing/2014/main" id="{E41FC052-E25E-934E-D9E1-BA874B4CF1B7}"/>
                </a:ext>
              </a:extLst>
            </p:cNvPr>
            <p:cNvSpPr/>
            <p:nvPr/>
          </p:nvSpPr>
          <p:spPr>
            <a:xfrm>
              <a:off x="6254950" y="1693325"/>
              <a:ext cx="86650" cy="72225"/>
            </a:xfrm>
            <a:custGeom>
              <a:avLst/>
              <a:gdLst/>
              <a:ahLst/>
              <a:cxnLst/>
              <a:rect l="l" t="t" r="r" b="b"/>
              <a:pathLst>
                <a:path w="3466" h="2889" extrusionOk="0">
                  <a:moveTo>
                    <a:pt x="2006" y="0"/>
                  </a:moveTo>
                  <a:cubicBezTo>
                    <a:pt x="578" y="0"/>
                    <a:pt x="0" y="1855"/>
                    <a:pt x="1186" y="2645"/>
                  </a:cubicBezTo>
                  <a:cubicBezTo>
                    <a:pt x="1429" y="2827"/>
                    <a:pt x="1702" y="2888"/>
                    <a:pt x="2006" y="2888"/>
                  </a:cubicBezTo>
                  <a:cubicBezTo>
                    <a:pt x="2584" y="2888"/>
                    <a:pt x="3101" y="2554"/>
                    <a:pt x="3344" y="2007"/>
                  </a:cubicBezTo>
                  <a:cubicBezTo>
                    <a:pt x="3404" y="1824"/>
                    <a:pt x="3465" y="1642"/>
                    <a:pt x="3465" y="1429"/>
                  </a:cubicBezTo>
                  <a:cubicBezTo>
                    <a:pt x="3465" y="1247"/>
                    <a:pt x="3404" y="1034"/>
                    <a:pt x="3313" y="882"/>
                  </a:cubicBezTo>
                  <a:cubicBezTo>
                    <a:pt x="3192" y="517"/>
                    <a:pt x="2918" y="244"/>
                    <a:pt x="2553" y="122"/>
                  </a:cubicBezTo>
                  <a:cubicBezTo>
                    <a:pt x="2401" y="31"/>
                    <a:pt x="2189"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23;p2">
              <a:extLst>
                <a:ext uri="{FF2B5EF4-FFF2-40B4-BE49-F238E27FC236}">
                  <a16:creationId xmlns:a16="http://schemas.microsoft.com/office/drawing/2014/main" id="{1287B852-FEF0-594A-F415-D203A0805CA7}"/>
                </a:ext>
              </a:extLst>
            </p:cNvPr>
            <p:cNvSpPr/>
            <p:nvPr/>
          </p:nvSpPr>
          <p:spPr>
            <a:xfrm>
              <a:off x="6771675"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24;p2">
              <a:extLst>
                <a:ext uri="{FF2B5EF4-FFF2-40B4-BE49-F238E27FC236}">
                  <a16:creationId xmlns:a16="http://schemas.microsoft.com/office/drawing/2014/main" id="{99A748CF-A17E-7DD1-3F96-0C7A5D2D2B4C}"/>
                </a:ext>
              </a:extLst>
            </p:cNvPr>
            <p:cNvSpPr/>
            <p:nvPr/>
          </p:nvSpPr>
          <p:spPr>
            <a:xfrm>
              <a:off x="6759500" y="602125"/>
              <a:ext cx="85150" cy="72875"/>
            </a:xfrm>
            <a:custGeom>
              <a:avLst/>
              <a:gdLst/>
              <a:ahLst/>
              <a:cxnLst/>
              <a:rect l="l" t="t" r="r" b="b"/>
              <a:pathLst>
                <a:path w="3406" h="2915" extrusionOk="0">
                  <a:moveTo>
                    <a:pt x="1946" y="0"/>
                  </a:moveTo>
                  <a:cubicBezTo>
                    <a:pt x="639" y="0"/>
                    <a:pt x="1" y="1551"/>
                    <a:pt x="913" y="2493"/>
                  </a:cubicBezTo>
                  <a:cubicBezTo>
                    <a:pt x="1205" y="2785"/>
                    <a:pt x="1565" y="2915"/>
                    <a:pt x="1920" y="2915"/>
                  </a:cubicBezTo>
                  <a:cubicBezTo>
                    <a:pt x="2674" y="2915"/>
                    <a:pt x="3405" y="2328"/>
                    <a:pt x="3405" y="1459"/>
                  </a:cubicBezTo>
                  <a:cubicBezTo>
                    <a:pt x="3405" y="63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25;p2">
              <a:extLst>
                <a:ext uri="{FF2B5EF4-FFF2-40B4-BE49-F238E27FC236}">
                  <a16:creationId xmlns:a16="http://schemas.microsoft.com/office/drawing/2014/main" id="{0D43B262-DB36-A9CE-9312-401381C16B68}"/>
                </a:ext>
              </a:extLst>
            </p:cNvPr>
            <p:cNvSpPr/>
            <p:nvPr/>
          </p:nvSpPr>
          <p:spPr>
            <a:xfrm>
              <a:off x="6591575" y="2867350"/>
              <a:ext cx="97300" cy="72225"/>
            </a:xfrm>
            <a:custGeom>
              <a:avLst/>
              <a:gdLst/>
              <a:ahLst/>
              <a:cxnLst/>
              <a:rect l="l" t="t" r="r" b="b"/>
              <a:pathLst>
                <a:path w="3892" h="2889" extrusionOk="0">
                  <a:moveTo>
                    <a:pt x="1946" y="1"/>
                  </a:moveTo>
                  <a:cubicBezTo>
                    <a:pt x="0" y="1"/>
                    <a:pt x="0" y="2888"/>
                    <a:pt x="1946" y="2888"/>
                  </a:cubicBezTo>
                  <a:cubicBezTo>
                    <a:pt x="3891" y="288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26;p2">
              <a:extLst>
                <a:ext uri="{FF2B5EF4-FFF2-40B4-BE49-F238E27FC236}">
                  <a16:creationId xmlns:a16="http://schemas.microsoft.com/office/drawing/2014/main" id="{DDE16D55-0C44-0C3A-01A6-814854785FE9}"/>
                </a:ext>
              </a:extLst>
            </p:cNvPr>
            <p:cNvSpPr/>
            <p:nvPr/>
          </p:nvSpPr>
          <p:spPr>
            <a:xfrm>
              <a:off x="6771675" y="769875"/>
              <a:ext cx="72975" cy="73150"/>
            </a:xfrm>
            <a:custGeom>
              <a:avLst/>
              <a:gdLst/>
              <a:ahLst/>
              <a:cxnLst/>
              <a:rect l="l" t="t" r="r" b="b"/>
              <a:pathLst>
                <a:path w="2919" h="2926" extrusionOk="0">
                  <a:moveTo>
                    <a:pt x="1448" y="0"/>
                  </a:moveTo>
                  <a:cubicBezTo>
                    <a:pt x="905" y="0"/>
                    <a:pt x="365" y="297"/>
                    <a:pt x="122" y="889"/>
                  </a:cubicBezTo>
                  <a:cubicBezTo>
                    <a:pt x="31" y="1072"/>
                    <a:pt x="0" y="1254"/>
                    <a:pt x="0" y="1467"/>
                  </a:cubicBezTo>
                  <a:cubicBezTo>
                    <a:pt x="0" y="1558"/>
                    <a:pt x="0" y="1649"/>
                    <a:pt x="31" y="1740"/>
                  </a:cubicBezTo>
                  <a:cubicBezTo>
                    <a:pt x="183" y="2531"/>
                    <a:pt x="813" y="2926"/>
                    <a:pt x="1448" y="2926"/>
                  </a:cubicBezTo>
                  <a:cubicBezTo>
                    <a:pt x="2082" y="2926"/>
                    <a:pt x="2721" y="2531"/>
                    <a:pt x="2888" y="1740"/>
                  </a:cubicBezTo>
                  <a:cubicBezTo>
                    <a:pt x="2888" y="1649"/>
                    <a:pt x="2918" y="1558"/>
                    <a:pt x="2918" y="1467"/>
                  </a:cubicBezTo>
                  <a:cubicBezTo>
                    <a:pt x="2918" y="1254"/>
                    <a:pt x="2857" y="1072"/>
                    <a:pt x="2797" y="889"/>
                  </a:cubicBezTo>
                  <a:cubicBezTo>
                    <a:pt x="2538" y="297"/>
                    <a:pt x="1991" y="0"/>
                    <a:pt x="144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27;p2">
              <a:extLst>
                <a:ext uri="{FF2B5EF4-FFF2-40B4-BE49-F238E27FC236}">
                  <a16:creationId xmlns:a16="http://schemas.microsoft.com/office/drawing/2014/main" id="{F6B333D0-651C-49AB-A7FC-B76A0A605CF0}"/>
                </a:ext>
              </a:extLst>
            </p:cNvPr>
            <p:cNvSpPr/>
            <p:nvPr/>
          </p:nvSpPr>
          <p:spPr>
            <a:xfrm>
              <a:off x="6759500" y="937975"/>
              <a:ext cx="85150" cy="72325"/>
            </a:xfrm>
            <a:custGeom>
              <a:avLst/>
              <a:gdLst/>
              <a:ahLst/>
              <a:cxnLst/>
              <a:rect l="l" t="t" r="r" b="b"/>
              <a:pathLst>
                <a:path w="3406" h="2893" extrusionOk="0">
                  <a:moveTo>
                    <a:pt x="1998" y="0"/>
                  </a:moveTo>
                  <a:cubicBezTo>
                    <a:pt x="1981" y="0"/>
                    <a:pt x="1964" y="1"/>
                    <a:pt x="1946" y="1"/>
                  </a:cubicBezTo>
                  <a:cubicBezTo>
                    <a:pt x="639" y="1"/>
                    <a:pt x="1" y="1551"/>
                    <a:pt x="913" y="2463"/>
                  </a:cubicBezTo>
                  <a:cubicBezTo>
                    <a:pt x="1209" y="2760"/>
                    <a:pt x="1577" y="2892"/>
                    <a:pt x="1937" y="2892"/>
                  </a:cubicBezTo>
                  <a:cubicBezTo>
                    <a:pt x="2686" y="2892"/>
                    <a:pt x="3405" y="2322"/>
                    <a:pt x="3405" y="1460"/>
                  </a:cubicBezTo>
                  <a:cubicBezTo>
                    <a:pt x="3405" y="658"/>
                    <a:pt x="2766"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28;p2">
              <a:extLst>
                <a:ext uri="{FF2B5EF4-FFF2-40B4-BE49-F238E27FC236}">
                  <a16:creationId xmlns:a16="http://schemas.microsoft.com/office/drawing/2014/main" id="{A0FD368A-082A-627A-2A4F-5A84E4E5B804}"/>
                </a:ext>
              </a:extLst>
            </p:cNvPr>
            <p:cNvSpPr/>
            <p:nvPr/>
          </p:nvSpPr>
          <p:spPr>
            <a:xfrm>
              <a:off x="6759500" y="1105175"/>
              <a:ext cx="85150" cy="73025"/>
            </a:xfrm>
            <a:custGeom>
              <a:avLst/>
              <a:gdLst/>
              <a:ahLst/>
              <a:cxnLst/>
              <a:rect l="l" t="t" r="r" b="b"/>
              <a:pathLst>
                <a:path w="3406" h="2921" extrusionOk="0">
                  <a:moveTo>
                    <a:pt x="1946" y="0"/>
                  </a:moveTo>
                  <a:cubicBezTo>
                    <a:pt x="639" y="0"/>
                    <a:pt x="1" y="1581"/>
                    <a:pt x="913" y="2493"/>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29;p2">
              <a:extLst>
                <a:ext uri="{FF2B5EF4-FFF2-40B4-BE49-F238E27FC236}">
                  <a16:creationId xmlns:a16="http://schemas.microsoft.com/office/drawing/2014/main" id="{280170A9-3698-5E0C-37EA-0961E74AD8FF}"/>
                </a:ext>
              </a:extLst>
            </p:cNvPr>
            <p:cNvSpPr/>
            <p:nvPr/>
          </p:nvSpPr>
          <p:spPr>
            <a:xfrm>
              <a:off x="6591575" y="23635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30;p2">
              <a:extLst>
                <a:ext uri="{FF2B5EF4-FFF2-40B4-BE49-F238E27FC236}">
                  <a16:creationId xmlns:a16="http://schemas.microsoft.com/office/drawing/2014/main" id="{6143469F-8462-7531-85A2-879312AA6D15}"/>
                </a:ext>
              </a:extLst>
            </p:cNvPr>
            <p:cNvSpPr/>
            <p:nvPr/>
          </p:nvSpPr>
          <p:spPr>
            <a:xfrm>
              <a:off x="6590825" y="2531475"/>
              <a:ext cx="95750" cy="72975"/>
            </a:xfrm>
            <a:custGeom>
              <a:avLst/>
              <a:gdLst/>
              <a:ahLst/>
              <a:cxnLst/>
              <a:rect l="l" t="t" r="r" b="b"/>
              <a:pathLst>
                <a:path w="3830" h="2919" extrusionOk="0">
                  <a:moveTo>
                    <a:pt x="1976" y="1"/>
                  </a:moveTo>
                  <a:lnTo>
                    <a:pt x="1976" y="31"/>
                  </a:lnTo>
                  <a:cubicBezTo>
                    <a:pt x="1937" y="27"/>
                    <a:pt x="1899" y="25"/>
                    <a:pt x="1861" y="25"/>
                  </a:cubicBezTo>
                  <a:cubicBezTo>
                    <a:pt x="1603" y="25"/>
                    <a:pt x="1367" y="115"/>
                    <a:pt x="1155" y="274"/>
                  </a:cubicBezTo>
                  <a:cubicBezTo>
                    <a:pt x="0" y="1065"/>
                    <a:pt x="547" y="291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31;p2">
              <a:extLst>
                <a:ext uri="{FF2B5EF4-FFF2-40B4-BE49-F238E27FC236}">
                  <a16:creationId xmlns:a16="http://schemas.microsoft.com/office/drawing/2014/main" id="{39BF4F0B-4E69-0A38-A19C-47B4032E50AE}"/>
                </a:ext>
              </a:extLst>
            </p:cNvPr>
            <p:cNvSpPr/>
            <p:nvPr/>
          </p:nvSpPr>
          <p:spPr>
            <a:xfrm>
              <a:off x="6591575" y="2699425"/>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32;p2">
              <a:extLst>
                <a:ext uri="{FF2B5EF4-FFF2-40B4-BE49-F238E27FC236}">
                  <a16:creationId xmlns:a16="http://schemas.microsoft.com/office/drawing/2014/main" id="{6988010E-BB6C-9D9A-45EB-B123235CC872}"/>
                </a:ext>
              </a:extLst>
            </p:cNvPr>
            <p:cNvSpPr/>
            <p:nvPr/>
          </p:nvSpPr>
          <p:spPr>
            <a:xfrm>
              <a:off x="6598425" y="3035300"/>
              <a:ext cx="88150" cy="72975"/>
            </a:xfrm>
            <a:custGeom>
              <a:avLst/>
              <a:gdLst/>
              <a:ahLst/>
              <a:cxnLst/>
              <a:rect l="l" t="t" r="r" b="b"/>
              <a:pathLst>
                <a:path w="3526" h="2919" extrusionOk="0">
                  <a:moveTo>
                    <a:pt x="1672" y="0"/>
                  </a:moveTo>
                  <a:cubicBezTo>
                    <a:pt x="1368" y="0"/>
                    <a:pt x="1094" y="91"/>
                    <a:pt x="851" y="243"/>
                  </a:cubicBezTo>
                  <a:cubicBezTo>
                    <a:pt x="0" y="821"/>
                    <a:pt x="0" y="2097"/>
                    <a:pt x="851" y="2675"/>
                  </a:cubicBezTo>
                  <a:cubicBezTo>
                    <a:pt x="1094" y="2827"/>
                    <a:pt x="1368" y="2918"/>
                    <a:pt x="1672" y="2918"/>
                  </a:cubicBezTo>
                  <a:cubicBezTo>
                    <a:pt x="3526" y="282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33;p2">
              <a:extLst>
                <a:ext uri="{FF2B5EF4-FFF2-40B4-BE49-F238E27FC236}">
                  <a16:creationId xmlns:a16="http://schemas.microsoft.com/office/drawing/2014/main" id="{0EE519C6-2B3D-37F3-86E9-3F60DF1CB29C}"/>
                </a:ext>
              </a:extLst>
            </p:cNvPr>
            <p:cNvSpPr/>
            <p:nvPr/>
          </p:nvSpPr>
          <p:spPr>
            <a:xfrm>
              <a:off x="6759500" y="1944100"/>
              <a:ext cx="85150" cy="73025"/>
            </a:xfrm>
            <a:custGeom>
              <a:avLst/>
              <a:gdLst/>
              <a:ahLst/>
              <a:cxnLst/>
              <a:rect l="l" t="t" r="r" b="b"/>
              <a:pathLst>
                <a:path w="3406" h="2921" extrusionOk="0">
                  <a:moveTo>
                    <a:pt x="1946" y="0"/>
                  </a:moveTo>
                  <a:cubicBezTo>
                    <a:pt x="639" y="0"/>
                    <a:pt x="1" y="1581"/>
                    <a:pt x="913" y="2492"/>
                  </a:cubicBezTo>
                  <a:cubicBezTo>
                    <a:pt x="1208" y="2788"/>
                    <a:pt x="1574" y="2921"/>
                    <a:pt x="1933" y="2921"/>
                  </a:cubicBezTo>
                  <a:cubicBezTo>
                    <a:pt x="2683" y="2921"/>
                    <a:pt x="3405" y="2343"/>
                    <a:pt x="3405" y="1459"/>
                  </a:cubicBezTo>
                  <a:cubicBezTo>
                    <a:pt x="3405" y="669"/>
                    <a:pt x="2737"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34;p2">
              <a:extLst>
                <a:ext uri="{FF2B5EF4-FFF2-40B4-BE49-F238E27FC236}">
                  <a16:creationId xmlns:a16="http://schemas.microsoft.com/office/drawing/2014/main" id="{77CA0D8D-9982-F6BF-D83B-948CC9D29DE1}"/>
                </a:ext>
              </a:extLst>
            </p:cNvPr>
            <p:cNvSpPr/>
            <p:nvPr/>
          </p:nvSpPr>
          <p:spPr>
            <a:xfrm>
              <a:off x="6771675"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35;p2">
              <a:extLst>
                <a:ext uri="{FF2B5EF4-FFF2-40B4-BE49-F238E27FC236}">
                  <a16:creationId xmlns:a16="http://schemas.microsoft.com/office/drawing/2014/main" id="{D29423FA-6AB9-AE37-1F93-354A1B34C446}"/>
                </a:ext>
              </a:extLst>
            </p:cNvPr>
            <p:cNvSpPr/>
            <p:nvPr/>
          </p:nvSpPr>
          <p:spPr>
            <a:xfrm>
              <a:off x="6758000"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79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36;p2">
              <a:extLst>
                <a:ext uri="{FF2B5EF4-FFF2-40B4-BE49-F238E27FC236}">
                  <a16:creationId xmlns:a16="http://schemas.microsoft.com/office/drawing/2014/main" id="{36DA78CC-DB59-399A-9CE5-355764C726DC}"/>
                </a:ext>
              </a:extLst>
            </p:cNvPr>
            <p:cNvSpPr/>
            <p:nvPr/>
          </p:nvSpPr>
          <p:spPr>
            <a:xfrm>
              <a:off x="6759500" y="2279950"/>
              <a:ext cx="85150" cy="72900"/>
            </a:xfrm>
            <a:custGeom>
              <a:avLst/>
              <a:gdLst/>
              <a:ahLst/>
              <a:cxnLst/>
              <a:rect l="l" t="t" r="r" b="b"/>
              <a:pathLst>
                <a:path w="3406" h="2916" extrusionOk="0">
                  <a:moveTo>
                    <a:pt x="1946" y="1"/>
                  </a:moveTo>
                  <a:cubicBezTo>
                    <a:pt x="639" y="1"/>
                    <a:pt x="1" y="1551"/>
                    <a:pt x="913" y="2493"/>
                  </a:cubicBezTo>
                  <a:cubicBezTo>
                    <a:pt x="1205" y="2785"/>
                    <a:pt x="1565" y="2915"/>
                    <a:pt x="1920" y="2915"/>
                  </a:cubicBezTo>
                  <a:cubicBezTo>
                    <a:pt x="2674" y="2915"/>
                    <a:pt x="3405" y="2328"/>
                    <a:pt x="3405" y="1460"/>
                  </a:cubicBezTo>
                  <a:cubicBezTo>
                    <a:pt x="3405" y="63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37;p2">
              <a:extLst>
                <a:ext uri="{FF2B5EF4-FFF2-40B4-BE49-F238E27FC236}">
                  <a16:creationId xmlns:a16="http://schemas.microsoft.com/office/drawing/2014/main" id="{83724E74-1F51-4BF2-17AD-73A95E23AEB6}"/>
                </a:ext>
              </a:extLst>
            </p:cNvPr>
            <p:cNvSpPr/>
            <p:nvPr/>
          </p:nvSpPr>
          <p:spPr>
            <a:xfrm>
              <a:off x="6758750" y="2615075"/>
              <a:ext cx="85900" cy="73375"/>
            </a:xfrm>
            <a:custGeom>
              <a:avLst/>
              <a:gdLst/>
              <a:ahLst/>
              <a:cxnLst/>
              <a:rect l="l" t="t" r="r" b="b"/>
              <a:pathLst>
                <a:path w="3436" h="2935" extrusionOk="0">
                  <a:moveTo>
                    <a:pt x="1976" y="0"/>
                  </a:moveTo>
                  <a:cubicBezTo>
                    <a:pt x="669" y="0"/>
                    <a:pt x="1" y="1581"/>
                    <a:pt x="943" y="2493"/>
                  </a:cubicBezTo>
                  <a:cubicBezTo>
                    <a:pt x="1238" y="2798"/>
                    <a:pt x="1604" y="2934"/>
                    <a:pt x="1964" y="2934"/>
                  </a:cubicBezTo>
                  <a:cubicBezTo>
                    <a:pt x="2713" y="2934"/>
                    <a:pt x="3435" y="2343"/>
                    <a:pt x="3435" y="1459"/>
                  </a:cubicBezTo>
                  <a:cubicBezTo>
                    <a:pt x="3435" y="669"/>
                    <a:pt x="2767"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38;p2">
              <a:extLst>
                <a:ext uri="{FF2B5EF4-FFF2-40B4-BE49-F238E27FC236}">
                  <a16:creationId xmlns:a16="http://schemas.microsoft.com/office/drawing/2014/main" id="{EE7A1653-DBC0-747E-3C99-86C5437CFCE1}"/>
                </a:ext>
              </a:extLst>
            </p:cNvPr>
            <p:cNvSpPr/>
            <p:nvPr/>
          </p:nvSpPr>
          <p:spPr>
            <a:xfrm>
              <a:off x="6759500" y="12731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39;p2">
              <a:extLst>
                <a:ext uri="{FF2B5EF4-FFF2-40B4-BE49-F238E27FC236}">
                  <a16:creationId xmlns:a16="http://schemas.microsoft.com/office/drawing/2014/main" id="{F90626FA-B0C2-8C65-9A8D-3B4C72697768}"/>
                </a:ext>
              </a:extLst>
            </p:cNvPr>
            <p:cNvSpPr/>
            <p:nvPr/>
          </p:nvSpPr>
          <p:spPr>
            <a:xfrm>
              <a:off x="6759500" y="2783000"/>
              <a:ext cx="85150" cy="73050"/>
            </a:xfrm>
            <a:custGeom>
              <a:avLst/>
              <a:gdLst/>
              <a:ahLst/>
              <a:cxnLst/>
              <a:rect l="l" t="t" r="r" b="b"/>
              <a:pathLst>
                <a:path w="3406" h="2922" extrusionOk="0">
                  <a:moveTo>
                    <a:pt x="1946" y="1"/>
                  </a:moveTo>
                  <a:cubicBezTo>
                    <a:pt x="639" y="1"/>
                    <a:pt x="1" y="1581"/>
                    <a:pt x="913" y="2493"/>
                  </a:cubicBezTo>
                  <a:cubicBezTo>
                    <a:pt x="1208" y="2789"/>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0;p2">
              <a:extLst>
                <a:ext uri="{FF2B5EF4-FFF2-40B4-BE49-F238E27FC236}">
                  <a16:creationId xmlns:a16="http://schemas.microsoft.com/office/drawing/2014/main" id="{632C405E-EC37-6FF8-4910-97B8D85B0A7D}"/>
                </a:ext>
              </a:extLst>
            </p:cNvPr>
            <p:cNvSpPr/>
            <p:nvPr/>
          </p:nvSpPr>
          <p:spPr>
            <a:xfrm>
              <a:off x="6758750" y="1608975"/>
              <a:ext cx="85900" cy="72875"/>
            </a:xfrm>
            <a:custGeom>
              <a:avLst/>
              <a:gdLst/>
              <a:ahLst/>
              <a:cxnLst/>
              <a:rect l="l" t="t" r="r" b="b"/>
              <a:pathLst>
                <a:path w="3436" h="2915" extrusionOk="0">
                  <a:moveTo>
                    <a:pt x="1976" y="1"/>
                  </a:moveTo>
                  <a:cubicBezTo>
                    <a:pt x="669" y="1"/>
                    <a:pt x="1" y="1551"/>
                    <a:pt x="943" y="2493"/>
                  </a:cubicBezTo>
                  <a:cubicBezTo>
                    <a:pt x="1235" y="2785"/>
                    <a:pt x="1595" y="2915"/>
                    <a:pt x="1950" y="2915"/>
                  </a:cubicBezTo>
                  <a:cubicBezTo>
                    <a:pt x="2704" y="2915"/>
                    <a:pt x="3435" y="2328"/>
                    <a:pt x="3435" y="1460"/>
                  </a:cubicBezTo>
                  <a:cubicBezTo>
                    <a:pt x="3435" y="639"/>
                    <a:pt x="2767"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1;p2">
              <a:extLst>
                <a:ext uri="{FF2B5EF4-FFF2-40B4-BE49-F238E27FC236}">
                  <a16:creationId xmlns:a16="http://schemas.microsoft.com/office/drawing/2014/main" id="{1828BA33-4719-CA1D-5571-AB192E37ED13}"/>
                </a:ext>
              </a:extLst>
            </p:cNvPr>
            <p:cNvSpPr/>
            <p:nvPr/>
          </p:nvSpPr>
          <p:spPr>
            <a:xfrm>
              <a:off x="6590050" y="2195600"/>
              <a:ext cx="96525" cy="72975"/>
            </a:xfrm>
            <a:custGeom>
              <a:avLst/>
              <a:gdLst/>
              <a:ahLst/>
              <a:cxnLst/>
              <a:rect l="l" t="t" r="r" b="b"/>
              <a:pathLst>
                <a:path w="3861" h="2919" extrusionOk="0">
                  <a:moveTo>
                    <a:pt x="2007" y="1"/>
                  </a:moveTo>
                  <a:cubicBezTo>
                    <a:pt x="578" y="1"/>
                    <a:pt x="1" y="1855"/>
                    <a:pt x="1186" y="2676"/>
                  </a:cubicBezTo>
                  <a:cubicBezTo>
                    <a:pt x="1429" y="2828"/>
                    <a:pt x="1703" y="2919"/>
                    <a:pt x="2007" y="2919"/>
                  </a:cubicBezTo>
                  <a:cubicBezTo>
                    <a:pt x="3861" y="2828"/>
                    <a:pt x="3861"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2;p2">
              <a:extLst>
                <a:ext uri="{FF2B5EF4-FFF2-40B4-BE49-F238E27FC236}">
                  <a16:creationId xmlns:a16="http://schemas.microsoft.com/office/drawing/2014/main" id="{74E14A28-C1A0-A53E-4E3F-03C0BD9AF897}"/>
                </a:ext>
              </a:extLst>
            </p:cNvPr>
            <p:cNvSpPr/>
            <p:nvPr/>
          </p:nvSpPr>
          <p:spPr>
            <a:xfrm>
              <a:off x="6759500" y="1776150"/>
              <a:ext cx="85150" cy="73050"/>
            </a:xfrm>
            <a:custGeom>
              <a:avLst/>
              <a:gdLst/>
              <a:ahLst/>
              <a:cxnLst/>
              <a:rect l="l" t="t" r="r" b="b"/>
              <a:pathLst>
                <a:path w="3406" h="2922" extrusionOk="0">
                  <a:moveTo>
                    <a:pt x="1946" y="1"/>
                  </a:moveTo>
                  <a:cubicBezTo>
                    <a:pt x="639" y="31"/>
                    <a:pt x="1" y="1581"/>
                    <a:pt x="913" y="2493"/>
                  </a:cubicBezTo>
                  <a:cubicBezTo>
                    <a:pt x="1208" y="2788"/>
                    <a:pt x="1574" y="2921"/>
                    <a:pt x="1933" y="2921"/>
                  </a:cubicBezTo>
                  <a:cubicBezTo>
                    <a:pt x="2683" y="2921"/>
                    <a:pt x="3405" y="2343"/>
                    <a:pt x="3405" y="1460"/>
                  </a:cubicBezTo>
                  <a:cubicBezTo>
                    <a:pt x="3405" y="669"/>
                    <a:pt x="2737"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3;p2">
              <a:extLst>
                <a:ext uri="{FF2B5EF4-FFF2-40B4-BE49-F238E27FC236}">
                  <a16:creationId xmlns:a16="http://schemas.microsoft.com/office/drawing/2014/main" id="{938FFB89-530E-875A-39BD-E59B6A896286}"/>
                </a:ext>
              </a:extLst>
            </p:cNvPr>
            <p:cNvSpPr/>
            <p:nvPr/>
          </p:nvSpPr>
          <p:spPr>
            <a:xfrm>
              <a:off x="6423650" y="602125"/>
              <a:ext cx="85125" cy="72875"/>
            </a:xfrm>
            <a:custGeom>
              <a:avLst/>
              <a:gdLst/>
              <a:ahLst/>
              <a:cxnLst/>
              <a:rect l="l" t="t" r="r" b="b"/>
              <a:pathLst>
                <a:path w="3405" h="2915" extrusionOk="0">
                  <a:moveTo>
                    <a:pt x="1945" y="0"/>
                  </a:moveTo>
                  <a:cubicBezTo>
                    <a:pt x="638" y="0"/>
                    <a:pt x="0" y="1551"/>
                    <a:pt x="912" y="2493"/>
                  </a:cubicBezTo>
                  <a:cubicBezTo>
                    <a:pt x="1204" y="2785"/>
                    <a:pt x="1564" y="2915"/>
                    <a:pt x="1919" y="2915"/>
                  </a:cubicBezTo>
                  <a:cubicBezTo>
                    <a:pt x="2673" y="2915"/>
                    <a:pt x="3404" y="2328"/>
                    <a:pt x="3404" y="1459"/>
                  </a:cubicBezTo>
                  <a:cubicBezTo>
                    <a:pt x="3404" y="63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4;p2">
              <a:extLst>
                <a:ext uri="{FF2B5EF4-FFF2-40B4-BE49-F238E27FC236}">
                  <a16:creationId xmlns:a16="http://schemas.microsoft.com/office/drawing/2014/main" id="{C71DFCB8-EBF5-37AB-1256-1A501CD4FBB3}"/>
                </a:ext>
              </a:extLst>
            </p:cNvPr>
            <p:cNvSpPr/>
            <p:nvPr/>
          </p:nvSpPr>
          <p:spPr>
            <a:xfrm>
              <a:off x="6088525" y="937975"/>
              <a:ext cx="84375" cy="72325"/>
            </a:xfrm>
            <a:custGeom>
              <a:avLst/>
              <a:gdLst/>
              <a:ahLst/>
              <a:cxnLst/>
              <a:rect l="l" t="t" r="r" b="b"/>
              <a:pathLst>
                <a:path w="3375" h="2893" extrusionOk="0">
                  <a:moveTo>
                    <a:pt x="1998" y="0"/>
                  </a:moveTo>
                  <a:cubicBezTo>
                    <a:pt x="1980" y="0"/>
                    <a:pt x="1963" y="1"/>
                    <a:pt x="1946" y="1"/>
                  </a:cubicBezTo>
                  <a:cubicBezTo>
                    <a:pt x="639" y="1"/>
                    <a:pt x="1" y="1551"/>
                    <a:pt x="912" y="2463"/>
                  </a:cubicBezTo>
                  <a:cubicBezTo>
                    <a:pt x="1209" y="2760"/>
                    <a:pt x="1573" y="2892"/>
                    <a:pt x="1929" y="2892"/>
                  </a:cubicBezTo>
                  <a:cubicBezTo>
                    <a:pt x="2669" y="2892"/>
                    <a:pt x="3374" y="2322"/>
                    <a:pt x="3374" y="1460"/>
                  </a:cubicBezTo>
                  <a:cubicBezTo>
                    <a:pt x="3374" y="658"/>
                    <a:pt x="2764" y="0"/>
                    <a:pt x="199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5;p2">
              <a:extLst>
                <a:ext uri="{FF2B5EF4-FFF2-40B4-BE49-F238E27FC236}">
                  <a16:creationId xmlns:a16="http://schemas.microsoft.com/office/drawing/2014/main" id="{988CF2E5-E2B3-A3AA-C440-46ABE958FC42}"/>
                </a:ext>
              </a:extLst>
            </p:cNvPr>
            <p:cNvSpPr/>
            <p:nvPr/>
          </p:nvSpPr>
          <p:spPr>
            <a:xfrm>
              <a:off x="5952500" y="1191050"/>
              <a:ext cx="52450" cy="71450"/>
            </a:xfrm>
            <a:custGeom>
              <a:avLst/>
              <a:gdLst/>
              <a:ahLst/>
              <a:cxnLst/>
              <a:rect l="l" t="t" r="r" b="b"/>
              <a:pathLst>
                <a:path w="2098" h="2858" extrusionOk="0">
                  <a:moveTo>
                    <a:pt x="973" y="0"/>
                  </a:moveTo>
                  <a:lnTo>
                    <a:pt x="1" y="2705"/>
                  </a:lnTo>
                  <a:cubicBezTo>
                    <a:pt x="213" y="2796"/>
                    <a:pt x="426" y="2857"/>
                    <a:pt x="669" y="2857"/>
                  </a:cubicBezTo>
                  <a:cubicBezTo>
                    <a:pt x="852" y="2857"/>
                    <a:pt x="1034" y="2796"/>
                    <a:pt x="1217" y="2736"/>
                  </a:cubicBezTo>
                  <a:cubicBezTo>
                    <a:pt x="1551" y="2584"/>
                    <a:pt x="1824" y="2310"/>
                    <a:pt x="1976" y="1976"/>
                  </a:cubicBezTo>
                  <a:cubicBezTo>
                    <a:pt x="2068" y="1793"/>
                    <a:pt x="2098" y="1581"/>
                    <a:pt x="2098" y="1398"/>
                  </a:cubicBezTo>
                  <a:cubicBezTo>
                    <a:pt x="2098" y="1185"/>
                    <a:pt x="2068" y="1003"/>
                    <a:pt x="1976" y="821"/>
                  </a:cubicBezTo>
                  <a:cubicBezTo>
                    <a:pt x="1824" y="486"/>
                    <a:pt x="1551" y="213"/>
                    <a:pt x="1217" y="61"/>
                  </a:cubicBezTo>
                  <a:cubicBezTo>
                    <a:pt x="1125" y="30"/>
                    <a:pt x="1034"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6;p2">
              <a:extLst>
                <a:ext uri="{FF2B5EF4-FFF2-40B4-BE49-F238E27FC236}">
                  <a16:creationId xmlns:a16="http://schemas.microsoft.com/office/drawing/2014/main" id="{4D7144D8-04B5-A1E9-B629-478BCB0C5CD7}"/>
                </a:ext>
              </a:extLst>
            </p:cNvPr>
            <p:cNvSpPr/>
            <p:nvPr/>
          </p:nvSpPr>
          <p:spPr>
            <a:xfrm>
              <a:off x="6087775" y="1273100"/>
              <a:ext cx="85125" cy="73050"/>
            </a:xfrm>
            <a:custGeom>
              <a:avLst/>
              <a:gdLst/>
              <a:ahLst/>
              <a:cxnLst/>
              <a:rect l="l" t="t" r="r" b="b"/>
              <a:pathLst>
                <a:path w="3405" h="2922" extrusionOk="0">
                  <a:moveTo>
                    <a:pt x="1976" y="1"/>
                  </a:moveTo>
                  <a:cubicBezTo>
                    <a:pt x="669" y="1"/>
                    <a:pt x="0" y="1581"/>
                    <a:pt x="942" y="2493"/>
                  </a:cubicBezTo>
                  <a:cubicBezTo>
                    <a:pt x="1238" y="2789"/>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7;p2">
              <a:extLst>
                <a:ext uri="{FF2B5EF4-FFF2-40B4-BE49-F238E27FC236}">
                  <a16:creationId xmlns:a16="http://schemas.microsoft.com/office/drawing/2014/main" id="{4F296D1F-2A6B-47D4-3B34-65CFBDA4BBDD}"/>
                </a:ext>
              </a:extLst>
            </p:cNvPr>
            <p:cNvSpPr/>
            <p:nvPr/>
          </p:nvSpPr>
          <p:spPr>
            <a:xfrm>
              <a:off x="6100675" y="1442750"/>
              <a:ext cx="72225" cy="69550"/>
            </a:xfrm>
            <a:custGeom>
              <a:avLst/>
              <a:gdLst/>
              <a:ahLst/>
              <a:cxnLst/>
              <a:rect l="l" t="t" r="r" b="b"/>
              <a:pathLst>
                <a:path w="2889" h="2782" extrusionOk="0">
                  <a:moveTo>
                    <a:pt x="1445" y="1"/>
                  </a:moveTo>
                  <a:cubicBezTo>
                    <a:pt x="746" y="1"/>
                    <a:pt x="46" y="464"/>
                    <a:pt x="1" y="1391"/>
                  </a:cubicBezTo>
                  <a:cubicBezTo>
                    <a:pt x="46" y="2318"/>
                    <a:pt x="746" y="2782"/>
                    <a:pt x="1445" y="2782"/>
                  </a:cubicBezTo>
                  <a:cubicBezTo>
                    <a:pt x="2144" y="2782"/>
                    <a:pt x="2843" y="2318"/>
                    <a:pt x="2888" y="1391"/>
                  </a:cubicBezTo>
                  <a:cubicBezTo>
                    <a:pt x="2843" y="464"/>
                    <a:pt x="2144" y="1"/>
                    <a:pt x="14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8;p2">
              <a:extLst>
                <a:ext uri="{FF2B5EF4-FFF2-40B4-BE49-F238E27FC236}">
                  <a16:creationId xmlns:a16="http://schemas.microsoft.com/office/drawing/2014/main" id="{0FA27965-181D-7D80-8F06-6CD64A53D62A}"/>
                </a:ext>
              </a:extLst>
            </p:cNvPr>
            <p:cNvSpPr/>
            <p:nvPr/>
          </p:nvSpPr>
          <p:spPr>
            <a:xfrm>
              <a:off x="5922875" y="2028425"/>
              <a:ext cx="82850" cy="72975"/>
            </a:xfrm>
            <a:custGeom>
              <a:avLst/>
              <a:gdLst/>
              <a:ahLst/>
              <a:cxnLst/>
              <a:rect l="l" t="t" r="r" b="b"/>
              <a:pathLst>
                <a:path w="3314" h="2919" extrusionOk="0">
                  <a:moveTo>
                    <a:pt x="1854" y="1"/>
                  </a:moveTo>
                  <a:cubicBezTo>
                    <a:pt x="0" y="92"/>
                    <a:pt x="0" y="2828"/>
                    <a:pt x="1854" y="2919"/>
                  </a:cubicBezTo>
                  <a:cubicBezTo>
                    <a:pt x="2067" y="2919"/>
                    <a:pt x="2250" y="2889"/>
                    <a:pt x="2432" y="2797"/>
                  </a:cubicBezTo>
                  <a:cubicBezTo>
                    <a:pt x="2766" y="2645"/>
                    <a:pt x="3040" y="2372"/>
                    <a:pt x="3192" y="2037"/>
                  </a:cubicBezTo>
                  <a:cubicBezTo>
                    <a:pt x="3253" y="1855"/>
                    <a:pt x="3313" y="1673"/>
                    <a:pt x="3313" y="1460"/>
                  </a:cubicBezTo>
                  <a:cubicBezTo>
                    <a:pt x="3313" y="1278"/>
                    <a:pt x="3253" y="1065"/>
                    <a:pt x="3192" y="882"/>
                  </a:cubicBezTo>
                  <a:cubicBezTo>
                    <a:pt x="3040" y="548"/>
                    <a:pt x="2766" y="274"/>
                    <a:pt x="2432" y="123"/>
                  </a:cubicBezTo>
                  <a:cubicBezTo>
                    <a:pt x="2250" y="31"/>
                    <a:pt x="206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49;p2">
              <a:extLst>
                <a:ext uri="{FF2B5EF4-FFF2-40B4-BE49-F238E27FC236}">
                  <a16:creationId xmlns:a16="http://schemas.microsoft.com/office/drawing/2014/main" id="{16832DC8-E5E2-82C2-534D-74F3B2756F0D}"/>
                </a:ext>
              </a:extLst>
            </p:cNvPr>
            <p:cNvSpPr/>
            <p:nvPr/>
          </p:nvSpPr>
          <p:spPr>
            <a:xfrm>
              <a:off x="6087775" y="1105175"/>
              <a:ext cx="85125" cy="73025"/>
            </a:xfrm>
            <a:custGeom>
              <a:avLst/>
              <a:gdLst/>
              <a:ahLst/>
              <a:cxnLst/>
              <a:rect l="l" t="t" r="r" b="b"/>
              <a:pathLst>
                <a:path w="3405" h="2921" extrusionOk="0">
                  <a:moveTo>
                    <a:pt x="1976" y="0"/>
                  </a:moveTo>
                  <a:cubicBezTo>
                    <a:pt x="669" y="0"/>
                    <a:pt x="0" y="1581"/>
                    <a:pt x="942" y="2493"/>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50;p2">
              <a:extLst>
                <a:ext uri="{FF2B5EF4-FFF2-40B4-BE49-F238E27FC236}">
                  <a16:creationId xmlns:a16="http://schemas.microsoft.com/office/drawing/2014/main" id="{ECC7AAF7-4DAB-2DFD-2944-F7666BD1EE37}"/>
                </a:ext>
              </a:extLst>
            </p:cNvPr>
            <p:cNvSpPr/>
            <p:nvPr/>
          </p:nvSpPr>
          <p:spPr>
            <a:xfrm>
              <a:off x="5922875" y="1693325"/>
              <a:ext cx="82850" cy="72250"/>
            </a:xfrm>
            <a:custGeom>
              <a:avLst/>
              <a:gdLst/>
              <a:ahLst/>
              <a:cxnLst/>
              <a:rect l="l" t="t" r="r" b="b"/>
              <a:pathLst>
                <a:path w="3314" h="2890" extrusionOk="0">
                  <a:moveTo>
                    <a:pt x="1854" y="0"/>
                  </a:moveTo>
                  <a:cubicBezTo>
                    <a:pt x="0" y="92"/>
                    <a:pt x="0" y="2797"/>
                    <a:pt x="1854" y="2888"/>
                  </a:cubicBezTo>
                  <a:cubicBezTo>
                    <a:pt x="1877" y="2889"/>
                    <a:pt x="1899" y="2890"/>
                    <a:pt x="1922" y="2890"/>
                  </a:cubicBezTo>
                  <a:cubicBezTo>
                    <a:pt x="2474" y="2890"/>
                    <a:pt x="2987" y="2532"/>
                    <a:pt x="3192" y="2007"/>
                  </a:cubicBezTo>
                  <a:cubicBezTo>
                    <a:pt x="3283" y="1824"/>
                    <a:pt x="3313" y="1642"/>
                    <a:pt x="3313" y="1459"/>
                  </a:cubicBezTo>
                  <a:cubicBezTo>
                    <a:pt x="3313" y="1247"/>
                    <a:pt x="3253" y="1064"/>
                    <a:pt x="3192" y="882"/>
                  </a:cubicBezTo>
                  <a:cubicBezTo>
                    <a:pt x="3040" y="517"/>
                    <a:pt x="2766" y="244"/>
                    <a:pt x="2432" y="122"/>
                  </a:cubicBezTo>
                  <a:cubicBezTo>
                    <a:pt x="2250" y="31"/>
                    <a:pt x="2067" y="0"/>
                    <a:pt x="1854"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51;p2">
              <a:extLst>
                <a:ext uri="{FF2B5EF4-FFF2-40B4-BE49-F238E27FC236}">
                  <a16:creationId xmlns:a16="http://schemas.microsoft.com/office/drawing/2014/main" id="{49179E83-40B4-CB31-E0C0-810A092F4699}"/>
                </a:ext>
              </a:extLst>
            </p:cNvPr>
            <p:cNvSpPr/>
            <p:nvPr/>
          </p:nvSpPr>
          <p:spPr>
            <a:xfrm>
              <a:off x="5922875" y="2195600"/>
              <a:ext cx="82850" cy="72975"/>
            </a:xfrm>
            <a:custGeom>
              <a:avLst/>
              <a:gdLst/>
              <a:ahLst/>
              <a:cxnLst/>
              <a:rect l="l" t="t" r="r" b="b"/>
              <a:pathLst>
                <a:path w="3314" h="2919" extrusionOk="0">
                  <a:moveTo>
                    <a:pt x="1854" y="1"/>
                  </a:moveTo>
                  <a:cubicBezTo>
                    <a:pt x="0" y="92"/>
                    <a:pt x="0" y="2828"/>
                    <a:pt x="1854" y="2919"/>
                  </a:cubicBezTo>
                  <a:cubicBezTo>
                    <a:pt x="2037" y="2919"/>
                    <a:pt x="2219" y="2889"/>
                    <a:pt x="2402" y="2797"/>
                  </a:cubicBezTo>
                  <a:cubicBezTo>
                    <a:pt x="2736" y="2676"/>
                    <a:pt x="3009" y="2402"/>
                    <a:pt x="3161" y="2037"/>
                  </a:cubicBezTo>
                  <a:cubicBezTo>
                    <a:pt x="3313" y="1703"/>
                    <a:pt x="3313" y="1278"/>
                    <a:pt x="3161" y="913"/>
                  </a:cubicBezTo>
                  <a:cubicBezTo>
                    <a:pt x="3040" y="548"/>
                    <a:pt x="2766" y="275"/>
                    <a:pt x="2402" y="123"/>
                  </a:cubicBezTo>
                  <a:cubicBezTo>
                    <a:pt x="2219" y="62"/>
                    <a:pt x="2037" y="1"/>
                    <a:pt x="1854"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52;p2">
              <a:extLst>
                <a:ext uri="{FF2B5EF4-FFF2-40B4-BE49-F238E27FC236}">
                  <a16:creationId xmlns:a16="http://schemas.microsoft.com/office/drawing/2014/main" id="{7D2E7EAE-0660-8C97-2291-84B7555A6F9D}"/>
                </a:ext>
              </a:extLst>
            </p:cNvPr>
            <p:cNvSpPr/>
            <p:nvPr/>
          </p:nvSpPr>
          <p:spPr>
            <a:xfrm>
              <a:off x="5920600" y="1525400"/>
              <a:ext cx="85875" cy="72975"/>
            </a:xfrm>
            <a:custGeom>
              <a:avLst/>
              <a:gdLst/>
              <a:ahLst/>
              <a:cxnLst/>
              <a:rect l="l" t="t" r="r" b="b"/>
              <a:pathLst>
                <a:path w="3435" h="2919" extrusionOk="0">
                  <a:moveTo>
                    <a:pt x="1945" y="0"/>
                  </a:moveTo>
                  <a:cubicBezTo>
                    <a:pt x="0" y="0"/>
                    <a:pt x="0" y="2918"/>
                    <a:pt x="1945" y="2918"/>
                  </a:cubicBezTo>
                  <a:cubicBezTo>
                    <a:pt x="2158" y="2918"/>
                    <a:pt x="2341" y="2857"/>
                    <a:pt x="2523" y="2796"/>
                  </a:cubicBezTo>
                  <a:cubicBezTo>
                    <a:pt x="2857" y="2644"/>
                    <a:pt x="3131" y="2371"/>
                    <a:pt x="3283" y="2037"/>
                  </a:cubicBezTo>
                  <a:cubicBezTo>
                    <a:pt x="3435" y="1672"/>
                    <a:pt x="3435" y="1246"/>
                    <a:pt x="3283" y="882"/>
                  </a:cubicBezTo>
                  <a:cubicBezTo>
                    <a:pt x="3131" y="517"/>
                    <a:pt x="2857" y="243"/>
                    <a:pt x="2523" y="122"/>
                  </a:cubicBezTo>
                  <a:cubicBezTo>
                    <a:pt x="2341" y="30"/>
                    <a:pt x="2158"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53;p2">
              <a:extLst>
                <a:ext uri="{FF2B5EF4-FFF2-40B4-BE49-F238E27FC236}">
                  <a16:creationId xmlns:a16="http://schemas.microsoft.com/office/drawing/2014/main" id="{04A827A8-2CD2-DFD5-FC1E-94D8229646C3}"/>
                </a:ext>
              </a:extLst>
            </p:cNvPr>
            <p:cNvSpPr/>
            <p:nvPr/>
          </p:nvSpPr>
          <p:spPr>
            <a:xfrm>
              <a:off x="5920600" y="1860500"/>
              <a:ext cx="85875" cy="72975"/>
            </a:xfrm>
            <a:custGeom>
              <a:avLst/>
              <a:gdLst/>
              <a:ahLst/>
              <a:cxnLst/>
              <a:rect l="l" t="t" r="r" b="b"/>
              <a:pathLst>
                <a:path w="3435" h="2919" extrusionOk="0">
                  <a:moveTo>
                    <a:pt x="1945" y="1"/>
                  </a:moveTo>
                  <a:cubicBezTo>
                    <a:pt x="0" y="1"/>
                    <a:pt x="0" y="2918"/>
                    <a:pt x="1945" y="2918"/>
                  </a:cubicBezTo>
                  <a:cubicBezTo>
                    <a:pt x="2158" y="2918"/>
                    <a:pt x="2341" y="2888"/>
                    <a:pt x="2523" y="2797"/>
                  </a:cubicBezTo>
                  <a:cubicBezTo>
                    <a:pt x="2857" y="2675"/>
                    <a:pt x="3131" y="2402"/>
                    <a:pt x="3283" y="2037"/>
                  </a:cubicBezTo>
                  <a:cubicBezTo>
                    <a:pt x="3435" y="1672"/>
                    <a:pt x="3435" y="1277"/>
                    <a:pt x="3283" y="912"/>
                  </a:cubicBezTo>
                  <a:lnTo>
                    <a:pt x="3283" y="882"/>
                  </a:lnTo>
                  <a:cubicBezTo>
                    <a:pt x="3131" y="548"/>
                    <a:pt x="2857" y="274"/>
                    <a:pt x="2523" y="122"/>
                  </a:cubicBezTo>
                  <a:cubicBezTo>
                    <a:pt x="2341" y="6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54;p2">
              <a:extLst>
                <a:ext uri="{FF2B5EF4-FFF2-40B4-BE49-F238E27FC236}">
                  <a16:creationId xmlns:a16="http://schemas.microsoft.com/office/drawing/2014/main" id="{079A98AD-44FC-8811-6E53-B69D00543BB2}"/>
                </a:ext>
              </a:extLst>
            </p:cNvPr>
            <p:cNvSpPr/>
            <p:nvPr/>
          </p:nvSpPr>
          <p:spPr>
            <a:xfrm>
              <a:off x="6087775" y="1944100"/>
              <a:ext cx="85125" cy="73025"/>
            </a:xfrm>
            <a:custGeom>
              <a:avLst/>
              <a:gdLst/>
              <a:ahLst/>
              <a:cxnLst/>
              <a:rect l="l" t="t" r="r" b="b"/>
              <a:pathLst>
                <a:path w="3405" h="2921" extrusionOk="0">
                  <a:moveTo>
                    <a:pt x="1976" y="0"/>
                  </a:moveTo>
                  <a:cubicBezTo>
                    <a:pt x="669" y="0"/>
                    <a:pt x="0" y="1581"/>
                    <a:pt x="942" y="2492"/>
                  </a:cubicBezTo>
                  <a:cubicBezTo>
                    <a:pt x="1238" y="2788"/>
                    <a:pt x="1600" y="2921"/>
                    <a:pt x="1955" y="2921"/>
                  </a:cubicBezTo>
                  <a:cubicBezTo>
                    <a:pt x="2696" y="2921"/>
                    <a:pt x="3404" y="2343"/>
                    <a:pt x="3404" y="1459"/>
                  </a:cubicBezTo>
                  <a:cubicBezTo>
                    <a:pt x="3404"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55;p2">
              <a:extLst>
                <a:ext uri="{FF2B5EF4-FFF2-40B4-BE49-F238E27FC236}">
                  <a16:creationId xmlns:a16="http://schemas.microsoft.com/office/drawing/2014/main" id="{2D0A6DB0-EF35-1E10-F605-CE086024CF7E}"/>
                </a:ext>
              </a:extLst>
            </p:cNvPr>
            <p:cNvSpPr/>
            <p:nvPr/>
          </p:nvSpPr>
          <p:spPr>
            <a:xfrm>
              <a:off x="6435800" y="769875"/>
              <a:ext cx="72975" cy="73150"/>
            </a:xfrm>
            <a:custGeom>
              <a:avLst/>
              <a:gdLst/>
              <a:ahLst/>
              <a:cxnLst/>
              <a:rect l="l" t="t" r="r" b="b"/>
              <a:pathLst>
                <a:path w="2919" h="2926" extrusionOk="0">
                  <a:moveTo>
                    <a:pt x="1459" y="0"/>
                  </a:moveTo>
                  <a:cubicBezTo>
                    <a:pt x="912" y="0"/>
                    <a:pt x="365" y="297"/>
                    <a:pt x="122" y="889"/>
                  </a:cubicBezTo>
                  <a:cubicBezTo>
                    <a:pt x="31" y="1072"/>
                    <a:pt x="0" y="1254"/>
                    <a:pt x="0" y="1467"/>
                  </a:cubicBezTo>
                  <a:cubicBezTo>
                    <a:pt x="0" y="1558"/>
                    <a:pt x="0" y="1649"/>
                    <a:pt x="31" y="1740"/>
                  </a:cubicBezTo>
                  <a:cubicBezTo>
                    <a:pt x="183" y="2531"/>
                    <a:pt x="821" y="2926"/>
                    <a:pt x="1459" y="2926"/>
                  </a:cubicBezTo>
                  <a:cubicBezTo>
                    <a:pt x="2098" y="2926"/>
                    <a:pt x="2736" y="2531"/>
                    <a:pt x="2888" y="1740"/>
                  </a:cubicBezTo>
                  <a:cubicBezTo>
                    <a:pt x="2918" y="1649"/>
                    <a:pt x="2918" y="1558"/>
                    <a:pt x="2918" y="1467"/>
                  </a:cubicBezTo>
                  <a:cubicBezTo>
                    <a:pt x="2918" y="1254"/>
                    <a:pt x="2888" y="1072"/>
                    <a:pt x="2797" y="889"/>
                  </a:cubicBezTo>
                  <a:cubicBezTo>
                    <a:pt x="2554" y="297"/>
                    <a:pt x="2006" y="0"/>
                    <a:pt x="145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56;p2">
              <a:extLst>
                <a:ext uri="{FF2B5EF4-FFF2-40B4-BE49-F238E27FC236}">
                  <a16:creationId xmlns:a16="http://schemas.microsoft.com/office/drawing/2014/main" id="{5333AC3C-3A89-2E00-9B36-E698D42F6473}"/>
                </a:ext>
              </a:extLst>
            </p:cNvPr>
            <p:cNvSpPr/>
            <p:nvPr/>
          </p:nvSpPr>
          <p:spPr>
            <a:xfrm>
              <a:off x="6087775" y="1608975"/>
              <a:ext cx="85125" cy="72875"/>
            </a:xfrm>
            <a:custGeom>
              <a:avLst/>
              <a:gdLst/>
              <a:ahLst/>
              <a:cxnLst/>
              <a:rect l="l" t="t" r="r" b="b"/>
              <a:pathLst>
                <a:path w="3405" h="2915" extrusionOk="0">
                  <a:moveTo>
                    <a:pt x="1976" y="1"/>
                  </a:moveTo>
                  <a:cubicBezTo>
                    <a:pt x="669" y="1"/>
                    <a:pt x="0" y="1551"/>
                    <a:pt x="912" y="2493"/>
                  </a:cubicBezTo>
                  <a:cubicBezTo>
                    <a:pt x="1213" y="2785"/>
                    <a:pt x="1577" y="2915"/>
                    <a:pt x="193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57;p2">
              <a:extLst>
                <a:ext uri="{FF2B5EF4-FFF2-40B4-BE49-F238E27FC236}">
                  <a16:creationId xmlns:a16="http://schemas.microsoft.com/office/drawing/2014/main" id="{B0202666-0C23-14ED-A35E-658A04F96ABA}"/>
                </a:ext>
              </a:extLst>
            </p:cNvPr>
            <p:cNvSpPr/>
            <p:nvPr/>
          </p:nvSpPr>
          <p:spPr>
            <a:xfrm>
              <a:off x="6162225" y="634050"/>
              <a:ext cx="10675" cy="30400"/>
            </a:xfrm>
            <a:custGeom>
              <a:avLst/>
              <a:gdLst/>
              <a:ahLst/>
              <a:cxnLst/>
              <a:rect l="l" t="t" r="r" b="b"/>
              <a:pathLst>
                <a:path w="427" h="1216" extrusionOk="0">
                  <a:moveTo>
                    <a:pt x="426" y="0"/>
                  </a:moveTo>
                  <a:lnTo>
                    <a:pt x="1" y="1216"/>
                  </a:lnTo>
                  <a:cubicBezTo>
                    <a:pt x="274" y="942"/>
                    <a:pt x="426" y="578"/>
                    <a:pt x="426" y="182"/>
                  </a:cubicBezTo>
                  <a:cubicBezTo>
                    <a:pt x="426" y="122"/>
                    <a:pt x="426" y="61"/>
                    <a:pt x="42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58;p2">
              <a:extLst>
                <a:ext uri="{FF2B5EF4-FFF2-40B4-BE49-F238E27FC236}">
                  <a16:creationId xmlns:a16="http://schemas.microsoft.com/office/drawing/2014/main" id="{E9389F98-63D9-27B8-F443-1755A97065C5}"/>
                </a:ext>
              </a:extLst>
            </p:cNvPr>
            <p:cNvSpPr/>
            <p:nvPr/>
          </p:nvSpPr>
          <p:spPr>
            <a:xfrm>
              <a:off x="7106775" y="470675"/>
              <a:ext cx="72975" cy="36475"/>
            </a:xfrm>
            <a:custGeom>
              <a:avLst/>
              <a:gdLst/>
              <a:ahLst/>
              <a:cxnLst/>
              <a:rect l="l" t="t" r="r" b="b"/>
              <a:pathLst>
                <a:path w="2919" h="1459" extrusionOk="0">
                  <a:moveTo>
                    <a:pt x="1" y="0"/>
                  </a:moveTo>
                  <a:cubicBezTo>
                    <a:pt x="1" y="821"/>
                    <a:pt x="669" y="1459"/>
                    <a:pt x="1490" y="1459"/>
                  </a:cubicBezTo>
                  <a:cubicBezTo>
                    <a:pt x="2280" y="1459"/>
                    <a:pt x="2919" y="790"/>
                    <a:pt x="291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59;p2">
              <a:extLst>
                <a:ext uri="{FF2B5EF4-FFF2-40B4-BE49-F238E27FC236}">
                  <a16:creationId xmlns:a16="http://schemas.microsoft.com/office/drawing/2014/main" id="{D5BCA71C-A59F-5898-1FEA-C58C066DBAAF}"/>
                </a:ext>
              </a:extLst>
            </p:cNvPr>
            <p:cNvSpPr/>
            <p:nvPr/>
          </p:nvSpPr>
          <p:spPr>
            <a:xfrm>
              <a:off x="6087775" y="2279950"/>
              <a:ext cx="85125" cy="72900"/>
            </a:xfrm>
            <a:custGeom>
              <a:avLst/>
              <a:gdLst/>
              <a:ahLst/>
              <a:cxnLst/>
              <a:rect l="l" t="t" r="r" b="b"/>
              <a:pathLst>
                <a:path w="3405" h="2916" extrusionOk="0">
                  <a:moveTo>
                    <a:pt x="1976" y="1"/>
                  </a:moveTo>
                  <a:cubicBezTo>
                    <a:pt x="669" y="1"/>
                    <a:pt x="0" y="1551"/>
                    <a:pt x="942" y="2493"/>
                  </a:cubicBezTo>
                  <a:cubicBezTo>
                    <a:pt x="1234" y="2785"/>
                    <a:pt x="1591" y="2915"/>
                    <a:pt x="1942" y="2915"/>
                  </a:cubicBezTo>
                  <a:cubicBezTo>
                    <a:pt x="2688" y="2915"/>
                    <a:pt x="3404" y="2328"/>
                    <a:pt x="3404" y="1460"/>
                  </a:cubicBezTo>
                  <a:cubicBezTo>
                    <a:pt x="3404"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60;p2">
              <a:extLst>
                <a:ext uri="{FF2B5EF4-FFF2-40B4-BE49-F238E27FC236}">
                  <a16:creationId xmlns:a16="http://schemas.microsoft.com/office/drawing/2014/main" id="{474A39D3-7E0D-6483-C4C2-B2F1BFC1FEEF}"/>
                </a:ext>
              </a:extLst>
            </p:cNvPr>
            <p:cNvSpPr/>
            <p:nvPr/>
          </p:nvSpPr>
          <p:spPr>
            <a:xfrm>
              <a:off x="6100675" y="2447900"/>
              <a:ext cx="72225" cy="70700"/>
            </a:xfrm>
            <a:custGeom>
              <a:avLst/>
              <a:gdLst/>
              <a:ahLst/>
              <a:cxnLst/>
              <a:rect l="l" t="t" r="r" b="b"/>
              <a:pathLst>
                <a:path w="2889" h="2828" extrusionOk="0">
                  <a:moveTo>
                    <a:pt x="1460" y="0"/>
                  </a:moveTo>
                  <a:cubicBezTo>
                    <a:pt x="639" y="0"/>
                    <a:pt x="1" y="639"/>
                    <a:pt x="1" y="1459"/>
                  </a:cubicBezTo>
                  <a:cubicBezTo>
                    <a:pt x="46" y="2371"/>
                    <a:pt x="746" y="2827"/>
                    <a:pt x="1445" y="2827"/>
                  </a:cubicBezTo>
                  <a:cubicBezTo>
                    <a:pt x="2144" y="2827"/>
                    <a:pt x="2843" y="2371"/>
                    <a:pt x="2888" y="1459"/>
                  </a:cubicBezTo>
                  <a:cubicBezTo>
                    <a:pt x="2888" y="639"/>
                    <a:pt x="2250" y="0"/>
                    <a:pt x="146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61;p2">
              <a:extLst>
                <a:ext uri="{FF2B5EF4-FFF2-40B4-BE49-F238E27FC236}">
                  <a16:creationId xmlns:a16="http://schemas.microsoft.com/office/drawing/2014/main" id="{0A986BB5-7341-D17A-F48F-3EA634E838C6}"/>
                </a:ext>
              </a:extLst>
            </p:cNvPr>
            <p:cNvSpPr/>
            <p:nvPr/>
          </p:nvSpPr>
          <p:spPr>
            <a:xfrm>
              <a:off x="5920600" y="1357450"/>
              <a:ext cx="85875" cy="72975"/>
            </a:xfrm>
            <a:custGeom>
              <a:avLst/>
              <a:gdLst/>
              <a:ahLst/>
              <a:cxnLst/>
              <a:rect l="l" t="t" r="r" b="b"/>
              <a:pathLst>
                <a:path w="3435" h="2919" extrusionOk="0">
                  <a:moveTo>
                    <a:pt x="1945" y="1"/>
                  </a:moveTo>
                  <a:cubicBezTo>
                    <a:pt x="0" y="1"/>
                    <a:pt x="0" y="2919"/>
                    <a:pt x="1945" y="2919"/>
                  </a:cubicBezTo>
                  <a:cubicBezTo>
                    <a:pt x="2158" y="2919"/>
                    <a:pt x="2341" y="2858"/>
                    <a:pt x="2523" y="2797"/>
                  </a:cubicBezTo>
                  <a:cubicBezTo>
                    <a:pt x="2857" y="2645"/>
                    <a:pt x="3131" y="2371"/>
                    <a:pt x="3283" y="2037"/>
                  </a:cubicBezTo>
                  <a:cubicBezTo>
                    <a:pt x="3435" y="1672"/>
                    <a:pt x="3435" y="1247"/>
                    <a:pt x="3283" y="913"/>
                  </a:cubicBezTo>
                  <a:lnTo>
                    <a:pt x="3283" y="882"/>
                  </a:lnTo>
                  <a:cubicBezTo>
                    <a:pt x="3131" y="548"/>
                    <a:pt x="2857" y="274"/>
                    <a:pt x="2523" y="122"/>
                  </a:cubicBezTo>
                  <a:cubicBezTo>
                    <a:pt x="2341" y="31"/>
                    <a:pt x="2158"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62;p2">
              <a:extLst>
                <a:ext uri="{FF2B5EF4-FFF2-40B4-BE49-F238E27FC236}">
                  <a16:creationId xmlns:a16="http://schemas.microsoft.com/office/drawing/2014/main" id="{35B725CA-9767-362F-AE82-5119DBAED63B}"/>
                </a:ext>
              </a:extLst>
            </p:cNvPr>
            <p:cNvSpPr/>
            <p:nvPr/>
          </p:nvSpPr>
          <p:spPr>
            <a:xfrm>
              <a:off x="6087775" y="1776150"/>
              <a:ext cx="85125" cy="73050"/>
            </a:xfrm>
            <a:custGeom>
              <a:avLst/>
              <a:gdLst/>
              <a:ahLst/>
              <a:cxnLst/>
              <a:rect l="l" t="t" r="r" b="b"/>
              <a:pathLst>
                <a:path w="3405" h="2922" extrusionOk="0">
                  <a:moveTo>
                    <a:pt x="1976" y="1"/>
                  </a:moveTo>
                  <a:cubicBezTo>
                    <a:pt x="669" y="1"/>
                    <a:pt x="0" y="1581"/>
                    <a:pt x="942" y="2493"/>
                  </a:cubicBezTo>
                  <a:cubicBezTo>
                    <a:pt x="1238" y="2788"/>
                    <a:pt x="1600" y="2921"/>
                    <a:pt x="1955" y="2921"/>
                  </a:cubicBezTo>
                  <a:cubicBezTo>
                    <a:pt x="2696" y="2921"/>
                    <a:pt x="3404" y="2343"/>
                    <a:pt x="3404" y="1460"/>
                  </a:cubicBezTo>
                  <a:cubicBezTo>
                    <a:pt x="3404"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63;p2">
              <a:extLst>
                <a:ext uri="{FF2B5EF4-FFF2-40B4-BE49-F238E27FC236}">
                  <a16:creationId xmlns:a16="http://schemas.microsoft.com/office/drawing/2014/main" id="{B58E4512-877B-A11E-67DF-F208B6827445}"/>
                </a:ext>
              </a:extLst>
            </p:cNvPr>
            <p:cNvSpPr/>
            <p:nvPr/>
          </p:nvSpPr>
          <p:spPr>
            <a:xfrm>
              <a:off x="6087000" y="2112025"/>
              <a:ext cx="86650" cy="72950"/>
            </a:xfrm>
            <a:custGeom>
              <a:avLst/>
              <a:gdLst/>
              <a:ahLst/>
              <a:cxnLst/>
              <a:rect l="l" t="t" r="r" b="b"/>
              <a:pathLst>
                <a:path w="3466" h="2918" extrusionOk="0">
                  <a:moveTo>
                    <a:pt x="2007" y="0"/>
                  </a:moveTo>
                  <a:cubicBezTo>
                    <a:pt x="548" y="0"/>
                    <a:pt x="1" y="1855"/>
                    <a:pt x="1186" y="2675"/>
                  </a:cubicBezTo>
                  <a:cubicBezTo>
                    <a:pt x="1432" y="2842"/>
                    <a:pt x="1705" y="2917"/>
                    <a:pt x="1974" y="2917"/>
                  </a:cubicBezTo>
                  <a:cubicBezTo>
                    <a:pt x="2736" y="2917"/>
                    <a:pt x="3466" y="2313"/>
                    <a:pt x="3466" y="1459"/>
                  </a:cubicBezTo>
                  <a:cubicBezTo>
                    <a:pt x="3466" y="639"/>
                    <a:pt x="2797"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64;p2">
              <a:extLst>
                <a:ext uri="{FF2B5EF4-FFF2-40B4-BE49-F238E27FC236}">
                  <a16:creationId xmlns:a16="http://schemas.microsoft.com/office/drawing/2014/main" id="{CC737900-3AFD-262E-1754-37516DCA43F5}"/>
                </a:ext>
              </a:extLst>
            </p:cNvPr>
            <p:cNvSpPr/>
            <p:nvPr/>
          </p:nvSpPr>
          <p:spPr>
            <a:xfrm>
              <a:off x="6105250" y="770050"/>
              <a:ext cx="67650" cy="72225"/>
            </a:xfrm>
            <a:custGeom>
              <a:avLst/>
              <a:gdLst/>
              <a:ahLst/>
              <a:cxnLst/>
              <a:rect l="l" t="t" r="r" b="b"/>
              <a:pathLst>
                <a:path w="2706" h="2889" extrusionOk="0">
                  <a:moveTo>
                    <a:pt x="1277" y="1"/>
                  </a:moveTo>
                  <a:cubicBezTo>
                    <a:pt x="1094" y="1"/>
                    <a:pt x="912" y="31"/>
                    <a:pt x="760" y="92"/>
                  </a:cubicBezTo>
                  <a:lnTo>
                    <a:pt x="0" y="2189"/>
                  </a:lnTo>
                  <a:cubicBezTo>
                    <a:pt x="274" y="2645"/>
                    <a:pt x="760" y="2888"/>
                    <a:pt x="1277" y="2888"/>
                  </a:cubicBezTo>
                  <a:cubicBezTo>
                    <a:pt x="1946" y="2888"/>
                    <a:pt x="2553" y="2402"/>
                    <a:pt x="2675" y="1733"/>
                  </a:cubicBezTo>
                  <a:cubicBezTo>
                    <a:pt x="2705" y="1642"/>
                    <a:pt x="2705" y="1551"/>
                    <a:pt x="2705" y="1460"/>
                  </a:cubicBezTo>
                  <a:cubicBezTo>
                    <a:pt x="2705" y="639"/>
                    <a:pt x="2067" y="1"/>
                    <a:pt x="127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65;p2">
              <a:extLst>
                <a:ext uri="{FF2B5EF4-FFF2-40B4-BE49-F238E27FC236}">
                  <a16:creationId xmlns:a16="http://schemas.microsoft.com/office/drawing/2014/main" id="{9CBBAEEE-3270-907B-CBDE-1FCA7BC30F1D}"/>
                </a:ext>
              </a:extLst>
            </p:cNvPr>
            <p:cNvSpPr/>
            <p:nvPr/>
          </p:nvSpPr>
          <p:spPr>
            <a:xfrm>
              <a:off x="6423650" y="1944100"/>
              <a:ext cx="85125" cy="73025"/>
            </a:xfrm>
            <a:custGeom>
              <a:avLst/>
              <a:gdLst/>
              <a:ahLst/>
              <a:cxnLst/>
              <a:rect l="l" t="t" r="r" b="b"/>
              <a:pathLst>
                <a:path w="3405" h="2921" extrusionOk="0">
                  <a:moveTo>
                    <a:pt x="1945" y="0"/>
                  </a:moveTo>
                  <a:cubicBezTo>
                    <a:pt x="638" y="0"/>
                    <a:pt x="0" y="1581"/>
                    <a:pt x="912" y="2492"/>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66;p2">
              <a:extLst>
                <a:ext uri="{FF2B5EF4-FFF2-40B4-BE49-F238E27FC236}">
                  <a16:creationId xmlns:a16="http://schemas.microsoft.com/office/drawing/2014/main" id="{8D905FF1-D081-85A5-6517-1612C60EFF16}"/>
                </a:ext>
              </a:extLst>
            </p:cNvPr>
            <p:cNvSpPr/>
            <p:nvPr/>
          </p:nvSpPr>
          <p:spPr>
            <a:xfrm>
              <a:off x="6423650" y="2279950"/>
              <a:ext cx="85125" cy="72900"/>
            </a:xfrm>
            <a:custGeom>
              <a:avLst/>
              <a:gdLst/>
              <a:ahLst/>
              <a:cxnLst/>
              <a:rect l="l" t="t" r="r" b="b"/>
              <a:pathLst>
                <a:path w="3405" h="2916"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67;p2">
              <a:extLst>
                <a:ext uri="{FF2B5EF4-FFF2-40B4-BE49-F238E27FC236}">
                  <a16:creationId xmlns:a16="http://schemas.microsoft.com/office/drawing/2014/main" id="{8BE972E3-64F7-F398-2F3C-A9499B441557}"/>
                </a:ext>
              </a:extLst>
            </p:cNvPr>
            <p:cNvSpPr/>
            <p:nvPr/>
          </p:nvSpPr>
          <p:spPr>
            <a:xfrm>
              <a:off x="6422125" y="2112025"/>
              <a:ext cx="86650" cy="72950"/>
            </a:xfrm>
            <a:custGeom>
              <a:avLst/>
              <a:gdLst/>
              <a:ahLst/>
              <a:cxnLst/>
              <a:rect l="l" t="t" r="r" b="b"/>
              <a:pathLst>
                <a:path w="3466" h="2918" extrusionOk="0">
                  <a:moveTo>
                    <a:pt x="2006" y="0"/>
                  </a:moveTo>
                  <a:cubicBezTo>
                    <a:pt x="578" y="0"/>
                    <a:pt x="0" y="1855"/>
                    <a:pt x="1186" y="2675"/>
                  </a:cubicBezTo>
                  <a:cubicBezTo>
                    <a:pt x="1440" y="2842"/>
                    <a:pt x="1716" y="2917"/>
                    <a:pt x="1987" y="2917"/>
                  </a:cubicBezTo>
                  <a:cubicBezTo>
                    <a:pt x="2752" y="2917"/>
                    <a:pt x="3465" y="2313"/>
                    <a:pt x="3465" y="1459"/>
                  </a:cubicBezTo>
                  <a:cubicBezTo>
                    <a:pt x="3465" y="639"/>
                    <a:pt x="2827"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68;p2">
              <a:extLst>
                <a:ext uri="{FF2B5EF4-FFF2-40B4-BE49-F238E27FC236}">
                  <a16:creationId xmlns:a16="http://schemas.microsoft.com/office/drawing/2014/main" id="{0031E2E7-132C-C4D5-6DFD-7028EF65C5D7}"/>
                </a:ext>
              </a:extLst>
            </p:cNvPr>
            <p:cNvSpPr/>
            <p:nvPr/>
          </p:nvSpPr>
          <p:spPr>
            <a:xfrm>
              <a:off x="6423650" y="1608975"/>
              <a:ext cx="85125" cy="72875"/>
            </a:xfrm>
            <a:custGeom>
              <a:avLst/>
              <a:gdLst/>
              <a:ahLst/>
              <a:cxnLst/>
              <a:rect l="l" t="t" r="r" b="b"/>
              <a:pathLst>
                <a:path w="3405" h="2915" extrusionOk="0">
                  <a:moveTo>
                    <a:pt x="1945" y="1"/>
                  </a:moveTo>
                  <a:cubicBezTo>
                    <a:pt x="638" y="1"/>
                    <a:pt x="0" y="1551"/>
                    <a:pt x="912" y="2493"/>
                  </a:cubicBezTo>
                  <a:cubicBezTo>
                    <a:pt x="1204" y="2785"/>
                    <a:pt x="1564" y="2915"/>
                    <a:pt x="1919" y="2915"/>
                  </a:cubicBezTo>
                  <a:cubicBezTo>
                    <a:pt x="2673" y="2915"/>
                    <a:pt x="3404" y="2328"/>
                    <a:pt x="3404" y="1460"/>
                  </a:cubicBezTo>
                  <a:cubicBezTo>
                    <a:pt x="3404" y="63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69;p2">
              <a:extLst>
                <a:ext uri="{FF2B5EF4-FFF2-40B4-BE49-F238E27FC236}">
                  <a16:creationId xmlns:a16="http://schemas.microsoft.com/office/drawing/2014/main" id="{AA97352D-C340-CB3D-9F4C-3B820F77C35C}"/>
                </a:ext>
              </a:extLst>
            </p:cNvPr>
            <p:cNvSpPr/>
            <p:nvPr/>
          </p:nvSpPr>
          <p:spPr>
            <a:xfrm>
              <a:off x="6423650" y="1776150"/>
              <a:ext cx="85125" cy="73050"/>
            </a:xfrm>
            <a:custGeom>
              <a:avLst/>
              <a:gdLst/>
              <a:ahLst/>
              <a:cxnLst/>
              <a:rect l="l" t="t" r="r" b="b"/>
              <a:pathLst>
                <a:path w="3405" h="2922" extrusionOk="0">
                  <a:moveTo>
                    <a:pt x="1945" y="1"/>
                  </a:moveTo>
                  <a:cubicBezTo>
                    <a:pt x="638" y="31"/>
                    <a:pt x="0" y="1581"/>
                    <a:pt x="912" y="2493"/>
                  </a:cubicBezTo>
                  <a:cubicBezTo>
                    <a:pt x="1207" y="2788"/>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70;p2">
              <a:extLst>
                <a:ext uri="{FF2B5EF4-FFF2-40B4-BE49-F238E27FC236}">
                  <a16:creationId xmlns:a16="http://schemas.microsoft.com/office/drawing/2014/main" id="{C214DA94-8BBD-D1A4-F34F-447CC9AE08B7}"/>
                </a:ext>
              </a:extLst>
            </p:cNvPr>
            <p:cNvSpPr/>
            <p:nvPr/>
          </p:nvSpPr>
          <p:spPr>
            <a:xfrm>
              <a:off x="6435800" y="144275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71;p2">
              <a:extLst>
                <a:ext uri="{FF2B5EF4-FFF2-40B4-BE49-F238E27FC236}">
                  <a16:creationId xmlns:a16="http://schemas.microsoft.com/office/drawing/2014/main" id="{E38A1D68-1ED7-37DA-9B6C-BE56236953FA}"/>
                </a:ext>
              </a:extLst>
            </p:cNvPr>
            <p:cNvSpPr/>
            <p:nvPr/>
          </p:nvSpPr>
          <p:spPr>
            <a:xfrm>
              <a:off x="6423650" y="1105175"/>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72;p2">
              <a:extLst>
                <a:ext uri="{FF2B5EF4-FFF2-40B4-BE49-F238E27FC236}">
                  <a16:creationId xmlns:a16="http://schemas.microsoft.com/office/drawing/2014/main" id="{986374BB-ED9C-D412-E3AE-51D0ED41C1F4}"/>
                </a:ext>
              </a:extLst>
            </p:cNvPr>
            <p:cNvSpPr/>
            <p:nvPr/>
          </p:nvSpPr>
          <p:spPr>
            <a:xfrm>
              <a:off x="5802800" y="1618100"/>
              <a:ext cx="34975" cy="63100"/>
            </a:xfrm>
            <a:custGeom>
              <a:avLst/>
              <a:gdLst/>
              <a:ahLst/>
              <a:cxnLst/>
              <a:rect l="l" t="t" r="r" b="b"/>
              <a:pathLst>
                <a:path w="1399" h="2524" extrusionOk="0">
                  <a:moveTo>
                    <a:pt x="913" y="0"/>
                  </a:moveTo>
                  <a:lnTo>
                    <a:pt x="1" y="2523"/>
                  </a:lnTo>
                  <a:cubicBezTo>
                    <a:pt x="791" y="2493"/>
                    <a:pt x="1399" y="1854"/>
                    <a:pt x="1399" y="1095"/>
                  </a:cubicBezTo>
                  <a:cubicBezTo>
                    <a:pt x="1399" y="669"/>
                    <a:pt x="1217" y="274"/>
                    <a:pt x="91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73;p2">
              <a:extLst>
                <a:ext uri="{FF2B5EF4-FFF2-40B4-BE49-F238E27FC236}">
                  <a16:creationId xmlns:a16="http://schemas.microsoft.com/office/drawing/2014/main" id="{8E8E908B-331D-45EA-6CD5-C99EC3F0841A}"/>
                </a:ext>
              </a:extLst>
            </p:cNvPr>
            <p:cNvSpPr/>
            <p:nvPr/>
          </p:nvSpPr>
          <p:spPr>
            <a:xfrm>
              <a:off x="6423650" y="12731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74;p2">
              <a:extLst>
                <a:ext uri="{FF2B5EF4-FFF2-40B4-BE49-F238E27FC236}">
                  <a16:creationId xmlns:a16="http://schemas.microsoft.com/office/drawing/2014/main" id="{3EC56FB7-F2A8-BAD3-1202-F6A42AC52116}"/>
                </a:ext>
              </a:extLst>
            </p:cNvPr>
            <p:cNvSpPr/>
            <p:nvPr/>
          </p:nvSpPr>
          <p:spPr>
            <a:xfrm>
              <a:off x="6423650" y="937975"/>
              <a:ext cx="85125" cy="72325"/>
            </a:xfrm>
            <a:custGeom>
              <a:avLst/>
              <a:gdLst/>
              <a:ahLst/>
              <a:cxnLst/>
              <a:rect l="l" t="t" r="r" b="b"/>
              <a:pathLst>
                <a:path w="3405" h="2893" extrusionOk="0">
                  <a:moveTo>
                    <a:pt x="1999" y="0"/>
                  </a:moveTo>
                  <a:cubicBezTo>
                    <a:pt x="1981" y="0"/>
                    <a:pt x="1963" y="1"/>
                    <a:pt x="1945" y="1"/>
                  </a:cubicBezTo>
                  <a:cubicBezTo>
                    <a:pt x="669" y="1"/>
                    <a:pt x="0" y="1551"/>
                    <a:pt x="912" y="2463"/>
                  </a:cubicBezTo>
                  <a:cubicBezTo>
                    <a:pt x="1208" y="2760"/>
                    <a:pt x="1576" y="2892"/>
                    <a:pt x="1936" y="2892"/>
                  </a:cubicBezTo>
                  <a:cubicBezTo>
                    <a:pt x="2685" y="2892"/>
                    <a:pt x="3404" y="2322"/>
                    <a:pt x="3404" y="1460"/>
                  </a:cubicBezTo>
                  <a:cubicBezTo>
                    <a:pt x="3404" y="658"/>
                    <a:pt x="2794" y="0"/>
                    <a:pt x="1999"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75;p2">
              <a:extLst>
                <a:ext uri="{FF2B5EF4-FFF2-40B4-BE49-F238E27FC236}">
                  <a16:creationId xmlns:a16="http://schemas.microsoft.com/office/drawing/2014/main" id="{85D84C18-9984-D872-AB42-719A8896BA80}"/>
                </a:ext>
              </a:extLst>
            </p:cNvPr>
            <p:cNvSpPr/>
            <p:nvPr/>
          </p:nvSpPr>
          <p:spPr>
            <a:xfrm>
              <a:off x="5764800" y="1944175"/>
              <a:ext cx="85150" cy="72875"/>
            </a:xfrm>
            <a:custGeom>
              <a:avLst/>
              <a:gdLst/>
              <a:ahLst/>
              <a:cxnLst/>
              <a:rect l="l" t="t" r="r" b="b"/>
              <a:pathLst>
                <a:path w="3406" h="2915" extrusionOk="0">
                  <a:moveTo>
                    <a:pt x="1473" y="1"/>
                  </a:moveTo>
                  <a:cubicBezTo>
                    <a:pt x="718" y="1"/>
                    <a:pt x="1" y="588"/>
                    <a:pt x="1" y="1456"/>
                  </a:cubicBezTo>
                  <a:cubicBezTo>
                    <a:pt x="1" y="2277"/>
                    <a:pt x="639" y="2915"/>
                    <a:pt x="1460" y="2915"/>
                  </a:cubicBezTo>
                  <a:cubicBezTo>
                    <a:pt x="2737" y="2915"/>
                    <a:pt x="3405" y="1334"/>
                    <a:pt x="2493" y="423"/>
                  </a:cubicBezTo>
                  <a:cubicBezTo>
                    <a:pt x="2192" y="131"/>
                    <a:pt x="1828" y="1"/>
                    <a:pt x="14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76;p2">
              <a:extLst>
                <a:ext uri="{FF2B5EF4-FFF2-40B4-BE49-F238E27FC236}">
                  <a16:creationId xmlns:a16="http://schemas.microsoft.com/office/drawing/2014/main" id="{2AFD03F4-85C8-2AA7-59B4-8C6A7EFCBFEC}"/>
                </a:ext>
              </a:extLst>
            </p:cNvPr>
            <p:cNvSpPr/>
            <p:nvPr/>
          </p:nvSpPr>
          <p:spPr>
            <a:xfrm>
              <a:off x="5777725" y="2112025"/>
              <a:ext cx="60050" cy="68425"/>
            </a:xfrm>
            <a:custGeom>
              <a:avLst/>
              <a:gdLst/>
              <a:ahLst/>
              <a:cxnLst/>
              <a:rect l="l" t="t" r="r" b="b"/>
              <a:pathLst>
                <a:path w="2402" h="2737" extrusionOk="0">
                  <a:moveTo>
                    <a:pt x="943" y="0"/>
                  </a:moveTo>
                  <a:cubicBezTo>
                    <a:pt x="609" y="0"/>
                    <a:pt x="274" y="122"/>
                    <a:pt x="1" y="335"/>
                  </a:cubicBezTo>
                  <a:lnTo>
                    <a:pt x="1612" y="2736"/>
                  </a:lnTo>
                  <a:cubicBezTo>
                    <a:pt x="1642" y="2736"/>
                    <a:pt x="1703" y="2706"/>
                    <a:pt x="1764" y="2675"/>
                  </a:cubicBezTo>
                  <a:cubicBezTo>
                    <a:pt x="2159" y="2402"/>
                    <a:pt x="2402" y="1946"/>
                    <a:pt x="2402" y="1459"/>
                  </a:cubicBezTo>
                  <a:cubicBezTo>
                    <a:pt x="2402"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77;p2">
              <a:extLst>
                <a:ext uri="{FF2B5EF4-FFF2-40B4-BE49-F238E27FC236}">
                  <a16:creationId xmlns:a16="http://schemas.microsoft.com/office/drawing/2014/main" id="{2C5A8F92-AC64-5701-894E-9477518A2BBB}"/>
                </a:ext>
              </a:extLst>
            </p:cNvPr>
            <p:cNvSpPr/>
            <p:nvPr/>
          </p:nvSpPr>
          <p:spPr>
            <a:xfrm>
              <a:off x="5945675" y="2364300"/>
              <a:ext cx="60800" cy="68425"/>
            </a:xfrm>
            <a:custGeom>
              <a:avLst/>
              <a:gdLst/>
              <a:ahLst/>
              <a:cxnLst/>
              <a:rect l="l" t="t" r="r" b="b"/>
              <a:pathLst>
                <a:path w="2432" h="2737" extrusionOk="0">
                  <a:moveTo>
                    <a:pt x="942" y="1"/>
                  </a:moveTo>
                  <a:cubicBezTo>
                    <a:pt x="608" y="1"/>
                    <a:pt x="274" y="122"/>
                    <a:pt x="0" y="335"/>
                  </a:cubicBezTo>
                  <a:lnTo>
                    <a:pt x="1611" y="2736"/>
                  </a:lnTo>
                  <a:cubicBezTo>
                    <a:pt x="1915" y="2584"/>
                    <a:pt x="2158" y="2311"/>
                    <a:pt x="2280" y="2007"/>
                  </a:cubicBezTo>
                  <a:cubicBezTo>
                    <a:pt x="2432" y="1642"/>
                    <a:pt x="2432" y="1217"/>
                    <a:pt x="2280" y="852"/>
                  </a:cubicBezTo>
                  <a:cubicBezTo>
                    <a:pt x="2128" y="518"/>
                    <a:pt x="1854" y="244"/>
                    <a:pt x="1520" y="92"/>
                  </a:cubicBezTo>
                  <a:cubicBezTo>
                    <a:pt x="1338" y="31"/>
                    <a:pt x="1155" y="1"/>
                    <a:pt x="94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78;p2">
              <a:extLst>
                <a:ext uri="{FF2B5EF4-FFF2-40B4-BE49-F238E27FC236}">
                  <a16:creationId xmlns:a16="http://schemas.microsoft.com/office/drawing/2014/main" id="{916EF801-68A1-8B14-DF71-BA69DE56EDA1}"/>
                </a:ext>
              </a:extLst>
            </p:cNvPr>
            <p:cNvSpPr/>
            <p:nvPr/>
          </p:nvSpPr>
          <p:spPr>
            <a:xfrm>
              <a:off x="5752650" y="1776150"/>
              <a:ext cx="85125" cy="73050"/>
            </a:xfrm>
            <a:custGeom>
              <a:avLst/>
              <a:gdLst/>
              <a:ahLst/>
              <a:cxnLst/>
              <a:rect l="l" t="t" r="r" b="b"/>
              <a:pathLst>
                <a:path w="3405" h="2922" extrusionOk="0">
                  <a:moveTo>
                    <a:pt x="1946" y="1"/>
                  </a:moveTo>
                  <a:cubicBezTo>
                    <a:pt x="639" y="31"/>
                    <a:pt x="1" y="1581"/>
                    <a:pt x="912" y="2493"/>
                  </a:cubicBezTo>
                  <a:cubicBezTo>
                    <a:pt x="1208" y="2788"/>
                    <a:pt x="1573" y="2921"/>
                    <a:pt x="1933" y="2921"/>
                  </a:cubicBezTo>
                  <a:cubicBezTo>
                    <a:pt x="2683" y="2921"/>
                    <a:pt x="3405" y="2343"/>
                    <a:pt x="3405" y="1460"/>
                  </a:cubicBezTo>
                  <a:cubicBezTo>
                    <a:pt x="3405" y="669"/>
                    <a:pt x="2736"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79;p2">
              <a:extLst>
                <a:ext uri="{FF2B5EF4-FFF2-40B4-BE49-F238E27FC236}">
                  <a16:creationId xmlns:a16="http://schemas.microsoft.com/office/drawing/2014/main" id="{FA04A392-307F-CF63-6FA5-7E2FB944CFEA}"/>
                </a:ext>
              </a:extLst>
            </p:cNvPr>
            <p:cNvSpPr/>
            <p:nvPr/>
          </p:nvSpPr>
          <p:spPr>
            <a:xfrm>
              <a:off x="6423650" y="2615075"/>
              <a:ext cx="85125" cy="73375"/>
            </a:xfrm>
            <a:custGeom>
              <a:avLst/>
              <a:gdLst/>
              <a:ahLst/>
              <a:cxnLst/>
              <a:rect l="l" t="t" r="r" b="b"/>
              <a:pathLst>
                <a:path w="3405" h="2935" extrusionOk="0">
                  <a:moveTo>
                    <a:pt x="1945" y="0"/>
                  </a:moveTo>
                  <a:cubicBezTo>
                    <a:pt x="638" y="0"/>
                    <a:pt x="0" y="1581"/>
                    <a:pt x="912" y="2493"/>
                  </a:cubicBezTo>
                  <a:cubicBezTo>
                    <a:pt x="1208" y="2798"/>
                    <a:pt x="1573" y="2934"/>
                    <a:pt x="1933" y="2934"/>
                  </a:cubicBezTo>
                  <a:cubicBezTo>
                    <a:pt x="2682" y="2934"/>
                    <a:pt x="3404" y="2343"/>
                    <a:pt x="3404" y="1459"/>
                  </a:cubicBezTo>
                  <a:cubicBezTo>
                    <a:pt x="3404" y="669"/>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80;p2">
              <a:extLst>
                <a:ext uri="{FF2B5EF4-FFF2-40B4-BE49-F238E27FC236}">
                  <a16:creationId xmlns:a16="http://schemas.microsoft.com/office/drawing/2014/main" id="{DA8AE415-309C-9701-8462-99557FCE3571}"/>
                </a:ext>
              </a:extLst>
            </p:cNvPr>
            <p:cNvSpPr/>
            <p:nvPr/>
          </p:nvSpPr>
          <p:spPr>
            <a:xfrm>
              <a:off x="6423650" y="2950950"/>
              <a:ext cx="85125" cy="73025"/>
            </a:xfrm>
            <a:custGeom>
              <a:avLst/>
              <a:gdLst/>
              <a:ahLst/>
              <a:cxnLst/>
              <a:rect l="l" t="t" r="r" b="b"/>
              <a:pathLst>
                <a:path w="3405" h="2921" extrusionOk="0">
                  <a:moveTo>
                    <a:pt x="1945" y="0"/>
                  </a:moveTo>
                  <a:cubicBezTo>
                    <a:pt x="638" y="0"/>
                    <a:pt x="0" y="1581"/>
                    <a:pt x="912" y="2493"/>
                  </a:cubicBezTo>
                  <a:cubicBezTo>
                    <a:pt x="1207" y="2788"/>
                    <a:pt x="1573" y="2921"/>
                    <a:pt x="1932" y="2921"/>
                  </a:cubicBezTo>
                  <a:cubicBezTo>
                    <a:pt x="2682" y="2921"/>
                    <a:pt x="3404" y="2343"/>
                    <a:pt x="3404" y="1459"/>
                  </a:cubicBezTo>
                  <a:cubicBezTo>
                    <a:pt x="3404" y="638"/>
                    <a:pt x="2766" y="0"/>
                    <a:pt x="194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181;p2">
              <a:extLst>
                <a:ext uri="{FF2B5EF4-FFF2-40B4-BE49-F238E27FC236}">
                  <a16:creationId xmlns:a16="http://schemas.microsoft.com/office/drawing/2014/main" id="{2FF84F36-4E47-79CD-2D46-B36095995769}"/>
                </a:ext>
              </a:extLst>
            </p:cNvPr>
            <p:cNvSpPr/>
            <p:nvPr/>
          </p:nvSpPr>
          <p:spPr>
            <a:xfrm>
              <a:off x="6113600" y="2615075"/>
              <a:ext cx="59300" cy="69175"/>
            </a:xfrm>
            <a:custGeom>
              <a:avLst/>
              <a:gdLst/>
              <a:ahLst/>
              <a:cxnLst/>
              <a:rect l="l" t="t" r="r" b="b"/>
              <a:pathLst>
                <a:path w="2372" h="2767" extrusionOk="0">
                  <a:moveTo>
                    <a:pt x="943" y="0"/>
                  </a:moveTo>
                  <a:cubicBezTo>
                    <a:pt x="578" y="0"/>
                    <a:pt x="244" y="152"/>
                    <a:pt x="1" y="365"/>
                  </a:cubicBezTo>
                  <a:lnTo>
                    <a:pt x="1581" y="2766"/>
                  </a:lnTo>
                  <a:cubicBezTo>
                    <a:pt x="2067" y="2523"/>
                    <a:pt x="2371" y="2006"/>
                    <a:pt x="2371" y="1459"/>
                  </a:cubicBezTo>
                  <a:cubicBezTo>
                    <a:pt x="2371" y="669"/>
                    <a:pt x="1733" y="0"/>
                    <a:pt x="94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182;p2">
              <a:extLst>
                <a:ext uri="{FF2B5EF4-FFF2-40B4-BE49-F238E27FC236}">
                  <a16:creationId xmlns:a16="http://schemas.microsoft.com/office/drawing/2014/main" id="{08AB661E-81A5-8017-30EC-280845A8C6BA}"/>
                </a:ext>
              </a:extLst>
            </p:cNvPr>
            <p:cNvSpPr/>
            <p:nvPr/>
          </p:nvSpPr>
          <p:spPr>
            <a:xfrm>
              <a:off x="6435800" y="2449600"/>
              <a:ext cx="72975" cy="69550"/>
            </a:xfrm>
            <a:custGeom>
              <a:avLst/>
              <a:gdLst/>
              <a:ahLst/>
              <a:cxnLst/>
              <a:rect l="l" t="t" r="r" b="b"/>
              <a:pathLst>
                <a:path w="2919" h="2782" extrusionOk="0">
                  <a:moveTo>
                    <a:pt x="1459" y="1"/>
                  </a:moveTo>
                  <a:cubicBezTo>
                    <a:pt x="753" y="1"/>
                    <a:pt x="46" y="464"/>
                    <a:pt x="0" y="1391"/>
                  </a:cubicBezTo>
                  <a:cubicBezTo>
                    <a:pt x="46" y="2318"/>
                    <a:pt x="753" y="2782"/>
                    <a:pt x="1459" y="2782"/>
                  </a:cubicBezTo>
                  <a:cubicBezTo>
                    <a:pt x="2166" y="2782"/>
                    <a:pt x="2873" y="2318"/>
                    <a:pt x="2918" y="1391"/>
                  </a:cubicBezTo>
                  <a:cubicBezTo>
                    <a:pt x="2873" y="464"/>
                    <a:pt x="2166" y="1"/>
                    <a:pt x="1459"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83;p2">
              <a:extLst>
                <a:ext uri="{FF2B5EF4-FFF2-40B4-BE49-F238E27FC236}">
                  <a16:creationId xmlns:a16="http://schemas.microsoft.com/office/drawing/2014/main" id="{61FC6B07-4DF9-6866-672F-D7EA882C5870}"/>
                </a:ext>
              </a:extLst>
            </p:cNvPr>
            <p:cNvSpPr/>
            <p:nvPr/>
          </p:nvSpPr>
          <p:spPr>
            <a:xfrm>
              <a:off x="6423650" y="2783000"/>
              <a:ext cx="85125" cy="73050"/>
            </a:xfrm>
            <a:custGeom>
              <a:avLst/>
              <a:gdLst/>
              <a:ahLst/>
              <a:cxnLst/>
              <a:rect l="l" t="t" r="r" b="b"/>
              <a:pathLst>
                <a:path w="3405" h="2922" extrusionOk="0">
                  <a:moveTo>
                    <a:pt x="1945" y="1"/>
                  </a:moveTo>
                  <a:cubicBezTo>
                    <a:pt x="638" y="1"/>
                    <a:pt x="0" y="1581"/>
                    <a:pt x="912" y="2493"/>
                  </a:cubicBezTo>
                  <a:cubicBezTo>
                    <a:pt x="1207" y="2789"/>
                    <a:pt x="1573" y="2921"/>
                    <a:pt x="1932" y="2921"/>
                  </a:cubicBezTo>
                  <a:cubicBezTo>
                    <a:pt x="2682" y="2921"/>
                    <a:pt x="3404" y="2343"/>
                    <a:pt x="3404" y="1460"/>
                  </a:cubicBezTo>
                  <a:cubicBezTo>
                    <a:pt x="3404" y="669"/>
                    <a:pt x="2766" y="1"/>
                    <a:pt x="1945"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184;p2">
              <a:extLst>
                <a:ext uri="{FF2B5EF4-FFF2-40B4-BE49-F238E27FC236}">
                  <a16:creationId xmlns:a16="http://schemas.microsoft.com/office/drawing/2014/main" id="{AFF6D45C-38C2-67BB-044A-89370F97E072}"/>
                </a:ext>
              </a:extLst>
            </p:cNvPr>
            <p:cNvSpPr/>
            <p:nvPr/>
          </p:nvSpPr>
          <p:spPr>
            <a:xfrm>
              <a:off x="7261800" y="4042150"/>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49"/>
                  </a:cubicBezTo>
                  <a:cubicBezTo>
                    <a:pt x="3283" y="2098"/>
                    <a:pt x="3374" y="1915"/>
                    <a:pt x="3405" y="1733"/>
                  </a:cubicBezTo>
                  <a:cubicBezTo>
                    <a:pt x="3435" y="1520"/>
                    <a:pt x="3435" y="1338"/>
                    <a:pt x="3405" y="1125"/>
                  </a:cubicBezTo>
                  <a:cubicBezTo>
                    <a:pt x="3374" y="942"/>
                    <a:pt x="3283" y="760"/>
                    <a:pt x="3192" y="608"/>
                  </a:cubicBezTo>
                  <a:cubicBezTo>
                    <a:pt x="3101" y="456"/>
                    <a:pt x="2949" y="335"/>
                    <a:pt x="2797" y="243"/>
                  </a:cubicBezTo>
                  <a:cubicBezTo>
                    <a:pt x="2554" y="6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185;p2">
              <a:extLst>
                <a:ext uri="{FF2B5EF4-FFF2-40B4-BE49-F238E27FC236}">
                  <a16:creationId xmlns:a16="http://schemas.microsoft.com/office/drawing/2014/main" id="{9171E4B4-43C9-AE95-57A4-F807548FDCD5}"/>
                </a:ext>
              </a:extLst>
            </p:cNvPr>
            <p:cNvSpPr/>
            <p:nvPr/>
          </p:nvSpPr>
          <p:spPr>
            <a:xfrm>
              <a:off x="7119700" y="4125500"/>
              <a:ext cx="60050" cy="68650"/>
            </a:xfrm>
            <a:custGeom>
              <a:avLst/>
              <a:gdLst/>
              <a:ahLst/>
              <a:cxnLst/>
              <a:rect l="l" t="t" r="r" b="b"/>
              <a:pathLst>
                <a:path w="2402" h="2746" extrusionOk="0">
                  <a:moveTo>
                    <a:pt x="948" y="1"/>
                  </a:moveTo>
                  <a:cubicBezTo>
                    <a:pt x="611" y="1"/>
                    <a:pt x="272" y="115"/>
                    <a:pt x="0" y="344"/>
                  </a:cubicBezTo>
                  <a:lnTo>
                    <a:pt x="1611" y="2745"/>
                  </a:lnTo>
                  <a:cubicBezTo>
                    <a:pt x="1672" y="2715"/>
                    <a:pt x="1703" y="2685"/>
                    <a:pt x="1763" y="2654"/>
                  </a:cubicBezTo>
                  <a:cubicBezTo>
                    <a:pt x="2159" y="2381"/>
                    <a:pt x="2402" y="1925"/>
                    <a:pt x="2402" y="1469"/>
                  </a:cubicBezTo>
                  <a:cubicBezTo>
                    <a:pt x="2402" y="1347"/>
                    <a:pt x="2402" y="1256"/>
                    <a:pt x="2371" y="1165"/>
                  </a:cubicBezTo>
                  <a:cubicBezTo>
                    <a:pt x="2341" y="982"/>
                    <a:pt x="2280" y="800"/>
                    <a:pt x="2159" y="648"/>
                  </a:cubicBezTo>
                  <a:cubicBezTo>
                    <a:pt x="2098" y="557"/>
                    <a:pt x="2037" y="496"/>
                    <a:pt x="1976" y="435"/>
                  </a:cubicBezTo>
                  <a:cubicBezTo>
                    <a:pt x="1703" y="146"/>
                    <a:pt x="1327" y="1"/>
                    <a:pt x="948"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86;p2">
              <a:extLst>
                <a:ext uri="{FF2B5EF4-FFF2-40B4-BE49-F238E27FC236}">
                  <a16:creationId xmlns:a16="http://schemas.microsoft.com/office/drawing/2014/main" id="{C834A28C-59B2-A8AE-0507-47D0F765B7FD}"/>
                </a:ext>
              </a:extLst>
            </p:cNvPr>
            <p:cNvSpPr/>
            <p:nvPr/>
          </p:nvSpPr>
          <p:spPr>
            <a:xfrm>
              <a:off x="6951775" y="3873450"/>
              <a:ext cx="60050" cy="69175"/>
            </a:xfrm>
            <a:custGeom>
              <a:avLst/>
              <a:gdLst/>
              <a:ahLst/>
              <a:cxnLst/>
              <a:rect l="l" t="t" r="r" b="b"/>
              <a:pathLst>
                <a:path w="2402" h="2767" extrusionOk="0">
                  <a:moveTo>
                    <a:pt x="973" y="0"/>
                  </a:moveTo>
                  <a:cubicBezTo>
                    <a:pt x="669" y="0"/>
                    <a:pt x="395" y="92"/>
                    <a:pt x="152" y="274"/>
                  </a:cubicBezTo>
                  <a:lnTo>
                    <a:pt x="0" y="365"/>
                  </a:lnTo>
                  <a:lnTo>
                    <a:pt x="1611" y="2766"/>
                  </a:lnTo>
                  <a:cubicBezTo>
                    <a:pt x="2097" y="2523"/>
                    <a:pt x="2401" y="2006"/>
                    <a:pt x="2401" y="1459"/>
                  </a:cubicBezTo>
                  <a:cubicBezTo>
                    <a:pt x="2401" y="669"/>
                    <a:pt x="1763" y="0"/>
                    <a:pt x="9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87;p2">
              <a:extLst>
                <a:ext uri="{FF2B5EF4-FFF2-40B4-BE49-F238E27FC236}">
                  <a16:creationId xmlns:a16="http://schemas.microsoft.com/office/drawing/2014/main" id="{F39F53A0-B8F7-4113-CFAE-D38662C7B0D2}"/>
                </a:ext>
              </a:extLst>
            </p:cNvPr>
            <p:cNvSpPr/>
            <p:nvPr/>
          </p:nvSpPr>
          <p:spPr>
            <a:xfrm>
              <a:off x="7261050" y="853650"/>
              <a:ext cx="86650" cy="72975"/>
            </a:xfrm>
            <a:custGeom>
              <a:avLst/>
              <a:gdLst/>
              <a:ahLst/>
              <a:cxnLst/>
              <a:rect l="l" t="t" r="r" b="b"/>
              <a:pathLst>
                <a:path w="3466" h="2919" extrusionOk="0">
                  <a:moveTo>
                    <a:pt x="2006" y="0"/>
                  </a:moveTo>
                  <a:cubicBezTo>
                    <a:pt x="578" y="0"/>
                    <a:pt x="0" y="1855"/>
                    <a:pt x="1186" y="2675"/>
                  </a:cubicBezTo>
                  <a:cubicBezTo>
                    <a:pt x="1429" y="2827"/>
                    <a:pt x="1733" y="2918"/>
                    <a:pt x="2006" y="2918"/>
                  </a:cubicBezTo>
                  <a:cubicBezTo>
                    <a:pt x="2310" y="2918"/>
                    <a:pt x="2584" y="2827"/>
                    <a:pt x="2827" y="2675"/>
                  </a:cubicBezTo>
                  <a:cubicBezTo>
                    <a:pt x="2979" y="2554"/>
                    <a:pt x="3100" y="2432"/>
                    <a:pt x="3192" y="2280"/>
                  </a:cubicBezTo>
                  <a:cubicBezTo>
                    <a:pt x="3313" y="2128"/>
                    <a:pt x="3374" y="1946"/>
                    <a:pt x="3435" y="1763"/>
                  </a:cubicBezTo>
                  <a:cubicBezTo>
                    <a:pt x="3435" y="1672"/>
                    <a:pt x="3465" y="1581"/>
                    <a:pt x="3465" y="1490"/>
                  </a:cubicBezTo>
                  <a:cubicBezTo>
                    <a:pt x="3465" y="1368"/>
                    <a:pt x="3435" y="1277"/>
                    <a:pt x="3435" y="1186"/>
                  </a:cubicBezTo>
                  <a:cubicBezTo>
                    <a:pt x="3344" y="821"/>
                    <a:pt x="3131" y="487"/>
                    <a:pt x="2827" y="274"/>
                  </a:cubicBezTo>
                  <a:cubicBezTo>
                    <a:pt x="2584" y="92"/>
                    <a:pt x="231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88;p2">
              <a:extLst>
                <a:ext uri="{FF2B5EF4-FFF2-40B4-BE49-F238E27FC236}">
                  <a16:creationId xmlns:a16="http://schemas.microsoft.com/office/drawing/2014/main" id="{27FF53CD-E7A9-05F5-3B04-DB8098E7F43B}"/>
                </a:ext>
              </a:extLst>
            </p:cNvPr>
            <p:cNvSpPr/>
            <p:nvPr/>
          </p:nvSpPr>
          <p:spPr>
            <a:xfrm>
              <a:off x="6927450" y="518525"/>
              <a:ext cx="96525" cy="72225"/>
            </a:xfrm>
            <a:custGeom>
              <a:avLst/>
              <a:gdLst/>
              <a:ahLst/>
              <a:cxnLst/>
              <a:rect l="l" t="t" r="r" b="b"/>
              <a:pathLst>
                <a:path w="3861" h="2889" extrusionOk="0">
                  <a:moveTo>
                    <a:pt x="1946" y="1"/>
                  </a:moveTo>
                  <a:cubicBezTo>
                    <a:pt x="0" y="1"/>
                    <a:pt x="0" y="2889"/>
                    <a:pt x="1946" y="2889"/>
                  </a:cubicBezTo>
                  <a:cubicBezTo>
                    <a:pt x="3861" y="288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189;p2">
              <a:extLst>
                <a:ext uri="{FF2B5EF4-FFF2-40B4-BE49-F238E27FC236}">
                  <a16:creationId xmlns:a16="http://schemas.microsoft.com/office/drawing/2014/main" id="{CF7ED95C-FB20-6DC7-DB5D-D9EA32DD6099}"/>
                </a:ext>
              </a:extLst>
            </p:cNvPr>
            <p:cNvSpPr/>
            <p:nvPr/>
          </p:nvSpPr>
          <p:spPr>
            <a:xfrm>
              <a:off x="6925925" y="3706275"/>
              <a:ext cx="98050" cy="72200"/>
            </a:xfrm>
            <a:custGeom>
              <a:avLst/>
              <a:gdLst/>
              <a:ahLst/>
              <a:cxnLst/>
              <a:rect l="l" t="t" r="r" b="b"/>
              <a:pathLst>
                <a:path w="3922" h="2888" extrusionOk="0">
                  <a:moveTo>
                    <a:pt x="2007" y="0"/>
                  </a:moveTo>
                  <a:cubicBezTo>
                    <a:pt x="548" y="0"/>
                    <a:pt x="1" y="1854"/>
                    <a:pt x="1186" y="2645"/>
                  </a:cubicBezTo>
                  <a:cubicBezTo>
                    <a:pt x="1429" y="2827"/>
                    <a:pt x="1703" y="2888"/>
                    <a:pt x="2007" y="2888"/>
                  </a:cubicBezTo>
                  <a:cubicBezTo>
                    <a:pt x="3922" y="2888"/>
                    <a:pt x="392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90;p2">
              <a:extLst>
                <a:ext uri="{FF2B5EF4-FFF2-40B4-BE49-F238E27FC236}">
                  <a16:creationId xmlns:a16="http://schemas.microsoft.com/office/drawing/2014/main" id="{6BBB6B79-88C8-08CE-6657-0601A1B95CC9}"/>
                </a:ext>
              </a:extLst>
            </p:cNvPr>
            <p:cNvSpPr/>
            <p:nvPr/>
          </p:nvSpPr>
          <p:spPr>
            <a:xfrm>
              <a:off x="7269400" y="686475"/>
              <a:ext cx="78300" cy="72200"/>
            </a:xfrm>
            <a:custGeom>
              <a:avLst/>
              <a:gdLst/>
              <a:ahLst/>
              <a:cxnLst/>
              <a:rect l="l" t="t" r="r" b="b"/>
              <a:pathLst>
                <a:path w="3132" h="2888" extrusionOk="0">
                  <a:moveTo>
                    <a:pt x="1672" y="0"/>
                  </a:moveTo>
                  <a:cubicBezTo>
                    <a:pt x="1368" y="0"/>
                    <a:pt x="1095" y="61"/>
                    <a:pt x="852" y="244"/>
                  </a:cubicBezTo>
                  <a:cubicBezTo>
                    <a:pt x="0" y="821"/>
                    <a:pt x="0" y="2067"/>
                    <a:pt x="852" y="2645"/>
                  </a:cubicBezTo>
                  <a:cubicBezTo>
                    <a:pt x="1095" y="2797"/>
                    <a:pt x="1399" y="2888"/>
                    <a:pt x="1672" y="2888"/>
                  </a:cubicBezTo>
                  <a:cubicBezTo>
                    <a:pt x="1976" y="2888"/>
                    <a:pt x="2250" y="2797"/>
                    <a:pt x="2493" y="2645"/>
                  </a:cubicBezTo>
                  <a:cubicBezTo>
                    <a:pt x="2645" y="2554"/>
                    <a:pt x="2766" y="2402"/>
                    <a:pt x="2858" y="2250"/>
                  </a:cubicBezTo>
                  <a:cubicBezTo>
                    <a:pt x="2979" y="2098"/>
                    <a:pt x="3040" y="1915"/>
                    <a:pt x="3101" y="1733"/>
                  </a:cubicBezTo>
                  <a:cubicBezTo>
                    <a:pt x="3131" y="1551"/>
                    <a:pt x="3131" y="1338"/>
                    <a:pt x="3101" y="1155"/>
                  </a:cubicBezTo>
                  <a:cubicBezTo>
                    <a:pt x="3040" y="973"/>
                    <a:pt x="2979" y="791"/>
                    <a:pt x="2858" y="639"/>
                  </a:cubicBezTo>
                  <a:cubicBezTo>
                    <a:pt x="2584" y="244"/>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91;p2">
              <a:extLst>
                <a:ext uri="{FF2B5EF4-FFF2-40B4-BE49-F238E27FC236}">
                  <a16:creationId xmlns:a16="http://schemas.microsoft.com/office/drawing/2014/main" id="{D8B89196-6EAC-04D8-EEA7-CBA2A270442E}"/>
                </a:ext>
              </a:extLst>
            </p:cNvPr>
            <p:cNvSpPr/>
            <p:nvPr/>
          </p:nvSpPr>
          <p:spPr>
            <a:xfrm>
              <a:off x="6934275" y="685700"/>
              <a:ext cx="87425" cy="72975"/>
            </a:xfrm>
            <a:custGeom>
              <a:avLst/>
              <a:gdLst/>
              <a:ahLst/>
              <a:cxnLst/>
              <a:rect l="l" t="t" r="r" b="b"/>
              <a:pathLst>
                <a:path w="3497" h="2919" extrusionOk="0">
                  <a:moveTo>
                    <a:pt x="1673" y="1"/>
                  </a:moveTo>
                  <a:cubicBezTo>
                    <a:pt x="1369" y="1"/>
                    <a:pt x="1095" y="92"/>
                    <a:pt x="852" y="275"/>
                  </a:cubicBezTo>
                  <a:cubicBezTo>
                    <a:pt x="1" y="822"/>
                    <a:pt x="1" y="2098"/>
                    <a:pt x="852" y="2676"/>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92;p2">
              <a:extLst>
                <a:ext uri="{FF2B5EF4-FFF2-40B4-BE49-F238E27FC236}">
                  <a16:creationId xmlns:a16="http://schemas.microsoft.com/office/drawing/2014/main" id="{AFB0B1B6-69EC-F271-A68A-9B14F51433E6}"/>
                </a:ext>
              </a:extLst>
            </p:cNvPr>
            <p:cNvSpPr/>
            <p:nvPr/>
          </p:nvSpPr>
          <p:spPr>
            <a:xfrm>
              <a:off x="7270150" y="1189525"/>
              <a:ext cx="77550" cy="72975"/>
            </a:xfrm>
            <a:custGeom>
              <a:avLst/>
              <a:gdLst/>
              <a:ahLst/>
              <a:cxnLst/>
              <a:rect l="l" t="t" r="r" b="b"/>
              <a:pathLst>
                <a:path w="3102" h="2919" extrusionOk="0">
                  <a:moveTo>
                    <a:pt x="1673" y="0"/>
                  </a:moveTo>
                  <a:cubicBezTo>
                    <a:pt x="1369" y="0"/>
                    <a:pt x="1095" y="91"/>
                    <a:pt x="852" y="243"/>
                  </a:cubicBezTo>
                  <a:cubicBezTo>
                    <a:pt x="1" y="821"/>
                    <a:pt x="1" y="2098"/>
                    <a:pt x="852" y="2675"/>
                  </a:cubicBezTo>
                  <a:lnTo>
                    <a:pt x="822" y="2645"/>
                  </a:lnTo>
                  <a:lnTo>
                    <a:pt x="822" y="2645"/>
                  </a:lnTo>
                  <a:cubicBezTo>
                    <a:pt x="1065" y="2827"/>
                    <a:pt x="1369" y="2918"/>
                    <a:pt x="1642" y="2918"/>
                  </a:cubicBezTo>
                  <a:cubicBezTo>
                    <a:pt x="2129" y="2888"/>
                    <a:pt x="2584" y="2645"/>
                    <a:pt x="2858" y="2249"/>
                  </a:cubicBezTo>
                  <a:cubicBezTo>
                    <a:pt x="2949" y="2098"/>
                    <a:pt x="3040" y="1915"/>
                    <a:pt x="3071" y="1733"/>
                  </a:cubicBezTo>
                  <a:cubicBezTo>
                    <a:pt x="3101" y="1550"/>
                    <a:pt x="3101" y="1338"/>
                    <a:pt x="3071" y="1155"/>
                  </a:cubicBezTo>
                  <a:cubicBezTo>
                    <a:pt x="3040" y="973"/>
                    <a:pt x="2949" y="791"/>
                    <a:pt x="2858" y="639"/>
                  </a:cubicBezTo>
                  <a:cubicBezTo>
                    <a:pt x="2767" y="487"/>
                    <a:pt x="2615" y="365"/>
                    <a:pt x="2463" y="243"/>
                  </a:cubicBezTo>
                  <a:cubicBezTo>
                    <a:pt x="2250" y="91"/>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93;p2">
              <a:extLst>
                <a:ext uri="{FF2B5EF4-FFF2-40B4-BE49-F238E27FC236}">
                  <a16:creationId xmlns:a16="http://schemas.microsoft.com/office/drawing/2014/main" id="{25BEAC93-F814-8404-F9B3-BBB5DDD73556}"/>
                </a:ext>
              </a:extLst>
            </p:cNvPr>
            <p:cNvSpPr/>
            <p:nvPr/>
          </p:nvSpPr>
          <p:spPr>
            <a:xfrm>
              <a:off x="7261050" y="13574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54"/>
                    <a:pt x="3100" y="2432"/>
                    <a:pt x="3192" y="2280"/>
                  </a:cubicBezTo>
                  <a:cubicBezTo>
                    <a:pt x="3313" y="2098"/>
                    <a:pt x="3374" y="1946"/>
                    <a:pt x="3435" y="1764"/>
                  </a:cubicBezTo>
                  <a:cubicBezTo>
                    <a:pt x="3465" y="1551"/>
                    <a:pt x="3465" y="1368"/>
                    <a:pt x="3435" y="1156"/>
                  </a:cubicBezTo>
                  <a:cubicBezTo>
                    <a:pt x="3344" y="791"/>
                    <a:pt x="3131" y="457"/>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94;p2">
              <a:extLst>
                <a:ext uri="{FF2B5EF4-FFF2-40B4-BE49-F238E27FC236}">
                  <a16:creationId xmlns:a16="http://schemas.microsoft.com/office/drawing/2014/main" id="{3CCC7EE2-E7EE-AB53-5C7A-F49E345E3A0A}"/>
                </a:ext>
              </a:extLst>
            </p:cNvPr>
            <p:cNvSpPr/>
            <p:nvPr/>
          </p:nvSpPr>
          <p:spPr>
            <a:xfrm>
              <a:off x="7261800" y="1021575"/>
              <a:ext cx="85900" cy="72975"/>
            </a:xfrm>
            <a:custGeom>
              <a:avLst/>
              <a:gdLst/>
              <a:ahLst/>
              <a:cxnLst/>
              <a:rect l="l" t="t" r="r" b="b"/>
              <a:pathLst>
                <a:path w="3436" h="2919" extrusionOk="0">
                  <a:moveTo>
                    <a:pt x="2007" y="1"/>
                  </a:moveTo>
                  <a:cubicBezTo>
                    <a:pt x="578" y="1"/>
                    <a:pt x="0" y="1855"/>
                    <a:pt x="1186" y="2676"/>
                  </a:cubicBezTo>
                  <a:lnTo>
                    <a:pt x="1156" y="2676"/>
                  </a:lnTo>
                  <a:cubicBezTo>
                    <a:pt x="1399" y="2828"/>
                    <a:pt x="1703" y="2919"/>
                    <a:pt x="1976" y="2919"/>
                  </a:cubicBezTo>
                  <a:cubicBezTo>
                    <a:pt x="2280" y="2919"/>
                    <a:pt x="2554" y="2828"/>
                    <a:pt x="2797" y="2676"/>
                  </a:cubicBezTo>
                  <a:cubicBezTo>
                    <a:pt x="3101" y="2432"/>
                    <a:pt x="3344" y="2128"/>
                    <a:pt x="3405" y="1733"/>
                  </a:cubicBezTo>
                  <a:cubicBezTo>
                    <a:pt x="3435" y="1642"/>
                    <a:pt x="3435" y="1551"/>
                    <a:pt x="3435" y="1460"/>
                  </a:cubicBezTo>
                  <a:cubicBezTo>
                    <a:pt x="3435" y="1369"/>
                    <a:pt x="3435" y="1247"/>
                    <a:pt x="3405" y="1156"/>
                  </a:cubicBezTo>
                  <a:cubicBezTo>
                    <a:pt x="3374" y="973"/>
                    <a:pt x="3283" y="791"/>
                    <a:pt x="3192" y="639"/>
                  </a:cubicBezTo>
                  <a:cubicBezTo>
                    <a:pt x="3070" y="487"/>
                    <a:pt x="2949" y="366"/>
                    <a:pt x="2797" y="27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95;p2">
              <a:extLst>
                <a:ext uri="{FF2B5EF4-FFF2-40B4-BE49-F238E27FC236}">
                  <a16:creationId xmlns:a16="http://schemas.microsoft.com/office/drawing/2014/main" id="{4808330A-1EB2-C568-4B79-864E49743317}"/>
                </a:ext>
              </a:extLst>
            </p:cNvPr>
            <p:cNvSpPr/>
            <p:nvPr/>
          </p:nvSpPr>
          <p:spPr>
            <a:xfrm>
              <a:off x="6927450" y="1021575"/>
              <a:ext cx="96525" cy="72975"/>
            </a:xfrm>
            <a:custGeom>
              <a:avLst/>
              <a:gdLst/>
              <a:ahLst/>
              <a:cxnLst/>
              <a:rect l="l" t="t" r="r" b="b"/>
              <a:pathLst>
                <a:path w="3861" h="2919" extrusionOk="0">
                  <a:moveTo>
                    <a:pt x="1946" y="1"/>
                  </a:moveTo>
                  <a:cubicBezTo>
                    <a:pt x="0" y="1"/>
                    <a:pt x="0" y="2919"/>
                    <a:pt x="1946" y="2919"/>
                  </a:cubicBezTo>
                  <a:cubicBezTo>
                    <a:pt x="3861" y="2919"/>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96;p2">
              <a:extLst>
                <a:ext uri="{FF2B5EF4-FFF2-40B4-BE49-F238E27FC236}">
                  <a16:creationId xmlns:a16="http://schemas.microsoft.com/office/drawing/2014/main" id="{D2AE74AF-B226-3B76-46A6-CC42EF1D7C06}"/>
                </a:ext>
              </a:extLst>
            </p:cNvPr>
            <p:cNvSpPr/>
            <p:nvPr/>
          </p:nvSpPr>
          <p:spPr>
            <a:xfrm>
              <a:off x="6925925" y="2028425"/>
              <a:ext cx="95775" cy="72975"/>
            </a:xfrm>
            <a:custGeom>
              <a:avLst/>
              <a:gdLst/>
              <a:ahLst/>
              <a:cxnLst/>
              <a:rect l="l" t="t" r="r" b="b"/>
              <a:pathLst>
                <a:path w="3831" h="2919" extrusionOk="0">
                  <a:moveTo>
                    <a:pt x="2007" y="1"/>
                  </a:moveTo>
                  <a:cubicBezTo>
                    <a:pt x="1703" y="1"/>
                    <a:pt x="1429" y="92"/>
                    <a:pt x="1186" y="244"/>
                  </a:cubicBezTo>
                  <a:cubicBezTo>
                    <a:pt x="1" y="1065"/>
                    <a:pt x="578" y="288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97;p2">
              <a:extLst>
                <a:ext uri="{FF2B5EF4-FFF2-40B4-BE49-F238E27FC236}">
                  <a16:creationId xmlns:a16="http://schemas.microsoft.com/office/drawing/2014/main" id="{508B8ABF-F253-D503-AD2A-8D198F537171}"/>
                </a:ext>
              </a:extLst>
            </p:cNvPr>
            <p:cNvSpPr/>
            <p:nvPr/>
          </p:nvSpPr>
          <p:spPr>
            <a:xfrm>
              <a:off x="6925925" y="1692575"/>
              <a:ext cx="95775" cy="72975"/>
            </a:xfrm>
            <a:custGeom>
              <a:avLst/>
              <a:gdLst/>
              <a:ahLst/>
              <a:cxnLst/>
              <a:rect l="l" t="t" r="r" b="b"/>
              <a:pathLst>
                <a:path w="3831" h="2919" extrusionOk="0">
                  <a:moveTo>
                    <a:pt x="2007" y="0"/>
                  </a:moveTo>
                  <a:cubicBezTo>
                    <a:pt x="548" y="0"/>
                    <a:pt x="1" y="1854"/>
                    <a:pt x="1186" y="2645"/>
                  </a:cubicBezTo>
                  <a:cubicBezTo>
                    <a:pt x="1429" y="2827"/>
                    <a:pt x="1703" y="2918"/>
                    <a:pt x="2007" y="2918"/>
                  </a:cubicBezTo>
                  <a:cubicBezTo>
                    <a:pt x="3830" y="2827"/>
                    <a:pt x="3830"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98;p2">
              <a:extLst>
                <a:ext uri="{FF2B5EF4-FFF2-40B4-BE49-F238E27FC236}">
                  <a16:creationId xmlns:a16="http://schemas.microsoft.com/office/drawing/2014/main" id="{6C4A30F3-ABCA-F18A-B9C0-3CDB3FD6C860}"/>
                </a:ext>
              </a:extLst>
            </p:cNvPr>
            <p:cNvSpPr/>
            <p:nvPr/>
          </p:nvSpPr>
          <p:spPr>
            <a:xfrm>
              <a:off x="6927450" y="18605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99;p2">
              <a:extLst>
                <a:ext uri="{FF2B5EF4-FFF2-40B4-BE49-F238E27FC236}">
                  <a16:creationId xmlns:a16="http://schemas.microsoft.com/office/drawing/2014/main" id="{21CB9821-F032-9619-B907-2E8A169D18E4}"/>
                </a:ext>
              </a:extLst>
            </p:cNvPr>
            <p:cNvSpPr/>
            <p:nvPr/>
          </p:nvSpPr>
          <p:spPr>
            <a:xfrm>
              <a:off x="6925925" y="2195600"/>
              <a:ext cx="95775" cy="72975"/>
            </a:xfrm>
            <a:custGeom>
              <a:avLst/>
              <a:gdLst/>
              <a:ahLst/>
              <a:cxnLst/>
              <a:rect l="l" t="t" r="r" b="b"/>
              <a:pathLst>
                <a:path w="3831" h="2919" extrusionOk="0">
                  <a:moveTo>
                    <a:pt x="2007" y="1"/>
                  </a:moveTo>
                  <a:cubicBezTo>
                    <a:pt x="548" y="1"/>
                    <a:pt x="1" y="1855"/>
                    <a:pt x="1186" y="2676"/>
                  </a:cubicBezTo>
                  <a:cubicBezTo>
                    <a:pt x="1429" y="2828"/>
                    <a:pt x="1703"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200;p2">
              <a:extLst>
                <a:ext uri="{FF2B5EF4-FFF2-40B4-BE49-F238E27FC236}">
                  <a16:creationId xmlns:a16="http://schemas.microsoft.com/office/drawing/2014/main" id="{92692D59-064B-504E-890B-C7F901E29C45}"/>
                </a:ext>
              </a:extLst>
            </p:cNvPr>
            <p:cNvSpPr/>
            <p:nvPr/>
          </p:nvSpPr>
          <p:spPr>
            <a:xfrm>
              <a:off x="6925925" y="1525250"/>
              <a:ext cx="98050" cy="72350"/>
            </a:xfrm>
            <a:custGeom>
              <a:avLst/>
              <a:gdLst/>
              <a:ahLst/>
              <a:cxnLst/>
              <a:rect l="l" t="t" r="r" b="b"/>
              <a:pathLst>
                <a:path w="3922" h="2894" extrusionOk="0">
                  <a:moveTo>
                    <a:pt x="1892" y="0"/>
                  </a:moveTo>
                  <a:cubicBezTo>
                    <a:pt x="1634" y="0"/>
                    <a:pt x="1398" y="90"/>
                    <a:pt x="1186" y="249"/>
                  </a:cubicBezTo>
                  <a:cubicBezTo>
                    <a:pt x="1" y="1040"/>
                    <a:pt x="548" y="2894"/>
                    <a:pt x="2007" y="2894"/>
                  </a:cubicBezTo>
                  <a:cubicBezTo>
                    <a:pt x="3912" y="2894"/>
                    <a:pt x="3922" y="6"/>
                    <a:pt x="2036" y="6"/>
                  </a:cubicBezTo>
                  <a:cubicBezTo>
                    <a:pt x="2027" y="6"/>
                    <a:pt x="2017"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201;p2">
              <a:extLst>
                <a:ext uri="{FF2B5EF4-FFF2-40B4-BE49-F238E27FC236}">
                  <a16:creationId xmlns:a16="http://schemas.microsoft.com/office/drawing/2014/main" id="{62E64EF4-1AD7-BA29-C016-E455A1EA6A9B}"/>
                </a:ext>
              </a:extLst>
            </p:cNvPr>
            <p:cNvSpPr/>
            <p:nvPr/>
          </p:nvSpPr>
          <p:spPr>
            <a:xfrm>
              <a:off x="7269400" y="1525400"/>
              <a:ext cx="78300" cy="72200"/>
            </a:xfrm>
            <a:custGeom>
              <a:avLst/>
              <a:gdLst/>
              <a:ahLst/>
              <a:cxnLst/>
              <a:rect l="l" t="t" r="r" b="b"/>
              <a:pathLst>
                <a:path w="3132" h="2888" extrusionOk="0">
                  <a:moveTo>
                    <a:pt x="1672" y="0"/>
                  </a:moveTo>
                  <a:cubicBezTo>
                    <a:pt x="1368" y="0"/>
                    <a:pt x="1095" y="91"/>
                    <a:pt x="852" y="243"/>
                  </a:cubicBezTo>
                  <a:cubicBezTo>
                    <a:pt x="0" y="821"/>
                    <a:pt x="0" y="2067"/>
                    <a:pt x="852" y="2644"/>
                  </a:cubicBezTo>
                  <a:cubicBezTo>
                    <a:pt x="1095" y="2796"/>
                    <a:pt x="1399" y="2888"/>
                    <a:pt x="1672" y="2888"/>
                  </a:cubicBezTo>
                  <a:cubicBezTo>
                    <a:pt x="1976" y="2888"/>
                    <a:pt x="2250" y="2796"/>
                    <a:pt x="2493" y="2644"/>
                  </a:cubicBezTo>
                  <a:cubicBezTo>
                    <a:pt x="2645" y="2553"/>
                    <a:pt x="2766" y="2401"/>
                    <a:pt x="2858" y="2280"/>
                  </a:cubicBezTo>
                  <a:cubicBezTo>
                    <a:pt x="2979" y="2097"/>
                    <a:pt x="3040" y="1915"/>
                    <a:pt x="3101" y="1733"/>
                  </a:cubicBezTo>
                  <a:cubicBezTo>
                    <a:pt x="3131" y="1550"/>
                    <a:pt x="3131" y="1337"/>
                    <a:pt x="3101" y="1155"/>
                  </a:cubicBezTo>
                  <a:cubicBezTo>
                    <a:pt x="3040" y="973"/>
                    <a:pt x="2979" y="790"/>
                    <a:pt x="2858" y="638"/>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202;p2">
              <a:extLst>
                <a:ext uri="{FF2B5EF4-FFF2-40B4-BE49-F238E27FC236}">
                  <a16:creationId xmlns:a16="http://schemas.microsoft.com/office/drawing/2014/main" id="{8F28F1A2-13BA-D431-9BD9-CD21FD133470}"/>
                </a:ext>
              </a:extLst>
            </p:cNvPr>
            <p:cNvSpPr/>
            <p:nvPr/>
          </p:nvSpPr>
          <p:spPr>
            <a:xfrm>
              <a:off x="6927450" y="8536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203;p2">
              <a:extLst>
                <a:ext uri="{FF2B5EF4-FFF2-40B4-BE49-F238E27FC236}">
                  <a16:creationId xmlns:a16="http://schemas.microsoft.com/office/drawing/2014/main" id="{C189F37D-1EA3-B7F1-113A-E95504C69368}"/>
                </a:ext>
              </a:extLst>
            </p:cNvPr>
            <p:cNvSpPr/>
            <p:nvPr/>
          </p:nvSpPr>
          <p:spPr>
            <a:xfrm>
              <a:off x="6934275" y="1189525"/>
              <a:ext cx="87425" cy="72975"/>
            </a:xfrm>
            <a:custGeom>
              <a:avLst/>
              <a:gdLst/>
              <a:ahLst/>
              <a:cxnLst/>
              <a:rect l="l" t="t" r="r" b="b"/>
              <a:pathLst>
                <a:path w="3497" h="2919" extrusionOk="0">
                  <a:moveTo>
                    <a:pt x="1673" y="0"/>
                  </a:moveTo>
                  <a:cubicBezTo>
                    <a:pt x="1369" y="0"/>
                    <a:pt x="1095" y="61"/>
                    <a:pt x="852" y="243"/>
                  </a:cubicBezTo>
                  <a:cubicBezTo>
                    <a:pt x="1" y="821"/>
                    <a:pt x="1" y="2067"/>
                    <a:pt x="852" y="2645"/>
                  </a:cubicBezTo>
                  <a:cubicBezTo>
                    <a:pt x="1095" y="2827"/>
                    <a:pt x="1369" y="2918"/>
                    <a:pt x="1673" y="2918"/>
                  </a:cubicBezTo>
                  <a:cubicBezTo>
                    <a:pt x="3496" y="279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04;p2">
              <a:extLst>
                <a:ext uri="{FF2B5EF4-FFF2-40B4-BE49-F238E27FC236}">
                  <a16:creationId xmlns:a16="http://schemas.microsoft.com/office/drawing/2014/main" id="{FFB4F848-F219-4039-89B8-526E94F9B9A1}"/>
                </a:ext>
              </a:extLst>
            </p:cNvPr>
            <p:cNvSpPr/>
            <p:nvPr/>
          </p:nvSpPr>
          <p:spPr>
            <a:xfrm>
              <a:off x="6927450" y="1357450"/>
              <a:ext cx="96525" cy="72225"/>
            </a:xfrm>
            <a:custGeom>
              <a:avLst/>
              <a:gdLst/>
              <a:ahLst/>
              <a:cxnLst/>
              <a:rect l="l" t="t" r="r" b="b"/>
              <a:pathLst>
                <a:path w="3861" h="2889" extrusionOk="0">
                  <a:moveTo>
                    <a:pt x="1916" y="0"/>
                  </a:moveTo>
                  <a:cubicBezTo>
                    <a:pt x="0" y="0"/>
                    <a:pt x="10" y="2888"/>
                    <a:pt x="1946" y="2888"/>
                  </a:cubicBezTo>
                  <a:cubicBezTo>
                    <a:pt x="3851" y="2888"/>
                    <a:pt x="3861" y="0"/>
                    <a:pt x="1975" y="0"/>
                  </a:cubicBezTo>
                  <a:cubicBezTo>
                    <a:pt x="1966" y="0"/>
                    <a:pt x="1956" y="0"/>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05;p2">
              <a:extLst>
                <a:ext uri="{FF2B5EF4-FFF2-40B4-BE49-F238E27FC236}">
                  <a16:creationId xmlns:a16="http://schemas.microsoft.com/office/drawing/2014/main" id="{63B8233E-B798-7B20-BFD6-8E26D94EF583}"/>
                </a:ext>
              </a:extLst>
            </p:cNvPr>
            <p:cNvSpPr/>
            <p:nvPr/>
          </p:nvSpPr>
          <p:spPr>
            <a:xfrm>
              <a:off x="7261800" y="1692575"/>
              <a:ext cx="85900" cy="72975"/>
            </a:xfrm>
            <a:custGeom>
              <a:avLst/>
              <a:gdLst/>
              <a:ahLst/>
              <a:cxnLst/>
              <a:rect l="l" t="t" r="r" b="b"/>
              <a:pathLst>
                <a:path w="3436" h="2919" extrusionOk="0">
                  <a:moveTo>
                    <a:pt x="2007" y="0"/>
                  </a:moveTo>
                  <a:cubicBezTo>
                    <a:pt x="578" y="0"/>
                    <a:pt x="0" y="1854"/>
                    <a:pt x="1186" y="2675"/>
                  </a:cubicBezTo>
                  <a:lnTo>
                    <a:pt x="1156" y="2675"/>
                  </a:lnTo>
                  <a:cubicBezTo>
                    <a:pt x="1399" y="2827"/>
                    <a:pt x="1703" y="2918"/>
                    <a:pt x="1976" y="2918"/>
                  </a:cubicBezTo>
                  <a:cubicBezTo>
                    <a:pt x="2463" y="2918"/>
                    <a:pt x="2918" y="2675"/>
                    <a:pt x="3192" y="2280"/>
                  </a:cubicBezTo>
                  <a:cubicBezTo>
                    <a:pt x="3283" y="2128"/>
                    <a:pt x="3374" y="1945"/>
                    <a:pt x="3405" y="1763"/>
                  </a:cubicBezTo>
                  <a:cubicBezTo>
                    <a:pt x="3435" y="1550"/>
                    <a:pt x="3435" y="1368"/>
                    <a:pt x="3405" y="1155"/>
                  </a:cubicBezTo>
                  <a:cubicBezTo>
                    <a:pt x="3374" y="973"/>
                    <a:pt x="3283" y="790"/>
                    <a:pt x="3192" y="638"/>
                  </a:cubicBezTo>
                  <a:cubicBezTo>
                    <a:pt x="3101" y="486"/>
                    <a:pt x="2949" y="365"/>
                    <a:pt x="2797" y="274"/>
                  </a:cubicBezTo>
                  <a:cubicBezTo>
                    <a:pt x="2554" y="91"/>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206;p2">
              <a:extLst>
                <a:ext uri="{FF2B5EF4-FFF2-40B4-BE49-F238E27FC236}">
                  <a16:creationId xmlns:a16="http://schemas.microsoft.com/office/drawing/2014/main" id="{0D83186B-73D0-D543-962D-E248F26EF0B1}"/>
                </a:ext>
              </a:extLst>
            </p:cNvPr>
            <p:cNvSpPr/>
            <p:nvPr/>
          </p:nvSpPr>
          <p:spPr>
            <a:xfrm>
              <a:off x="7269400" y="3874200"/>
              <a:ext cx="78300" cy="72225"/>
            </a:xfrm>
            <a:custGeom>
              <a:avLst/>
              <a:gdLst/>
              <a:ahLst/>
              <a:cxnLst/>
              <a:rect l="l" t="t" r="r" b="b"/>
              <a:pathLst>
                <a:path w="3132" h="2889" extrusionOk="0">
                  <a:moveTo>
                    <a:pt x="1672" y="1"/>
                  </a:moveTo>
                  <a:cubicBezTo>
                    <a:pt x="1368" y="1"/>
                    <a:pt x="1095" y="92"/>
                    <a:pt x="852" y="244"/>
                  </a:cubicBezTo>
                  <a:cubicBezTo>
                    <a:pt x="0" y="821"/>
                    <a:pt x="0" y="2068"/>
                    <a:pt x="852" y="2645"/>
                  </a:cubicBezTo>
                  <a:cubicBezTo>
                    <a:pt x="1095" y="2797"/>
                    <a:pt x="1399" y="2888"/>
                    <a:pt x="1672" y="2888"/>
                  </a:cubicBezTo>
                  <a:cubicBezTo>
                    <a:pt x="1976" y="2888"/>
                    <a:pt x="2250" y="2797"/>
                    <a:pt x="2493" y="2645"/>
                  </a:cubicBezTo>
                  <a:cubicBezTo>
                    <a:pt x="2645" y="2554"/>
                    <a:pt x="2766" y="2402"/>
                    <a:pt x="2858" y="2280"/>
                  </a:cubicBezTo>
                  <a:cubicBezTo>
                    <a:pt x="2979" y="2098"/>
                    <a:pt x="3040" y="1916"/>
                    <a:pt x="3101" y="1733"/>
                  </a:cubicBezTo>
                  <a:cubicBezTo>
                    <a:pt x="3131" y="1551"/>
                    <a:pt x="3131" y="1338"/>
                    <a:pt x="3101" y="1156"/>
                  </a:cubicBezTo>
                  <a:cubicBezTo>
                    <a:pt x="3040" y="973"/>
                    <a:pt x="2979" y="791"/>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207;p2">
              <a:extLst>
                <a:ext uri="{FF2B5EF4-FFF2-40B4-BE49-F238E27FC236}">
                  <a16:creationId xmlns:a16="http://schemas.microsoft.com/office/drawing/2014/main" id="{ACFB8DBA-A169-A8C5-3AF8-9A823958E8D4}"/>
                </a:ext>
              </a:extLst>
            </p:cNvPr>
            <p:cNvSpPr/>
            <p:nvPr/>
          </p:nvSpPr>
          <p:spPr>
            <a:xfrm>
              <a:off x="7261050" y="4210075"/>
              <a:ext cx="86650" cy="72225"/>
            </a:xfrm>
            <a:custGeom>
              <a:avLst/>
              <a:gdLst/>
              <a:ahLst/>
              <a:cxnLst/>
              <a:rect l="l" t="t" r="r" b="b"/>
              <a:pathLst>
                <a:path w="3466" h="2889" extrusionOk="0">
                  <a:moveTo>
                    <a:pt x="2006" y="1"/>
                  </a:moveTo>
                  <a:cubicBezTo>
                    <a:pt x="578" y="1"/>
                    <a:pt x="0" y="1855"/>
                    <a:pt x="1186" y="2675"/>
                  </a:cubicBezTo>
                  <a:lnTo>
                    <a:pt x="1186" y="2645"/>
                  </a:lnTo>
                  <a:cubicBezTo>
                    <a:pt x="1429" y="2797"/>
                    <a:pt x="1733" y="2888"/>
                    <a:pt x="2006" y="2888"/>
                  </a:cubicBezTo>
                  <a:cubicBezTo>
                    <a:pt x="2310" y="2888"/>
                    <a:pt x="2584" y="2797"/>
                    <a:pt x="2827" y="2645"/>
                  </a:cubicBezTo>
                  <a:cubicBezTo>
                    <a:pt x="2979" y="2523"/>
                    <a:pt x="3100" y="2402"/>
                    <a:pt x="3192" y="2250"/>
                  </a:cubicBezTo>
                  <a:cubicBezTo>
                    <a:pt x="3313" y="2098"/>
                    <a:pt x="3374" y="1916"/>
                    <a:pt x="3435" y="1733"/>
                  </a:cubicBezTo>
                  <a:cubicBezTo>
                    <a:pt x="3435" y="1642"/>
                    <a:pt x="3465" y="1551"/>
                    <a:pt x="3465" y="1429"/>
                  </a:cubicBezTo>
                  <a:cubicBezTo>
                    <a:pt x="3465" y="1338"/>
                    <a:pt x="3435" y="1247"/>
                    <a:pt x="3435" y="1156"/>
                  </a:cubicBezTo>
                  <a:cubicBezTo>
                    <a:pt x="3374" y="973"/>
                    <a:pt x="3313" y="791"/>
                    <a:pt x="3192" y="639"/>
                  </a:cubicBezTo>
                  <a:cubicBezTo>
                    <a:pt x="3100" y="487"/>
                    <a:pt x="2979" y="36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08;p2">
              <a:extLst>
                <a:ext uri="{FF2B5EF4-FFF2-40B4-BE49-F238E27FC236}">
                  <a16:creationId xmlns:a16="http://schemas.microsoft.com/office/drawing/2014/main" id="{4F095D93-896C-967F-4FE8-030B80CC2C4D}"/>
                </a:ext>
              </a:extLst>
            </p:cNvPr>
            <p:cNvSpPr/>
            <p:nvPr/>
          </p:nvSpPr>
          <p:spPr>
            <a:xfrm>
              <a:off x="7261050" y="3706275"/>
              <a:ext cx="86650" cy="72200"/>
            </a:xfrm>
            <a:custGeom>
              <a:avLst/>
              <a:gdLst/>
              <a:ahLst/>
              <a:cxnLst/>
              <a:rect l="l" t="t" r="r" b="b"/>
              <a:pathLst>
                <a:path w="3466" h="2888" extrusionOk="0">
                  <a:moveTo>
                    <a:pt x="2006" y="0"/>
                  </a:moveTo>
                  <a:cubicBezTo>
                    <a:pt x="578" y="0"/>
                    <a:pt x="0" y="1854"/>
                    <a:pt x="1186" y="2675"/>
                  </a:cubicBezTo>
                  <a:lnTo>
                    <a:pt x="1186" y="2645"/>
                  </a:lnTo>
                  <a:cubicBezTo>
                    <a:pt x="1429" y="2827"/>
                    <a:pt x="1733" y="2888"/>
                    <a:pt x="2006" y="2888"/>
                  </a:cubicBezTo>
                  <a:cubicBezTo>
                    <a:pt x="2310" y="2888"/>
                    <a:pt x="2584" y="2827"/>
                    <a:pt x="2827" y="2645"/>
                  </a:cubicBezTo>
                  <a:cubicBezTo>
                    <a:pt x="2979" y="2554"/>
                    <a:pt x="3100" y="2432"/>
                    <a:pt x="3192" y="2280"/>
                  </a:cubicBezTo>
                  <a:cubicBezTo>
                    <a:pt x="3313" y="2128"/>
                    <a:pt x="3374" y="1946"/>
                    <a:pt x="3435" y="1763"/>
                  </a:cubicBezTo>
                  <a:cubicBezTo>
                    <a:pt x="3465" y="1551"/>
                    <a:pt x="3465" y="1368"/>
                    <a:pt x="3435" y="1155"/>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09;p2">
              <a:extLst>
                <a:ext uri="{FF2B5EF4-FFF2-40B4-BE49-F238E27FC236}">
                  <a16:creationId xmlns:a16="http://schemas.microsoft.com/office/drawing/2014/main" id="{D4563203-5284-6053-5708-88E016449249}"/>
                </a:ext>
              </a:extLst>
            </p:cNvPr>
            <p:cNvSpPr/>
            <p:nvPr/>
          </p:nvSpPr>
          <p:spPr>
            <a:xfrm>
              <a:off x="7261800" y="3371025"/>
              <a:ext cx="85900" cy="72350"/>
            </a:xfrm>
            <a:custGeom>
              <a:avLst/>
              <a:gdLst/>
              <a:ahLst/>
              <a:cxnLst/>
              <a:rect l="l" t="t" r="r" b="b"/>
              <a:pathLst>
                <a:path w="3436" h="2894" extrusionOk="0">
                  <a:moveTo>
                    <a:pt x="2111" y="0"/>
                  </a:moveTo>
                  <a:cubicBezTo>
                    <a:pt x="2076" y="0"/>
                    <a:pt x="2041" y="2"/>
                    <a:pt x="2007" y="6"/>
                  </a:cubicBezTo>
                  <a:cubicBezTo>
                    <a:pt x="578" y="6"/>
                    <a:pt x="0" y="1860"/>
                    <a:pt x="1186" y="2650"/>
                  </a:cubicBezTo>
                  <a:lnTo>
                    <a:pt x="1156" y="2650"/>
                  </a:lnTo>
                  <a:cubicBezTo>
                    <a:pt x="1399" y="2802"/>
                    <a:pt x="1703" y="2893"/>
                    <a:pt x="1976" y="2893"/>
                  </a:cubicBezTo>
                  <a:cubicBezTo>
                    <a:pt x="2280" y="2893"/>
                    <a:pt x="2554" y="2802"/>
                    <a:pt x="2797" y="2650"/>
                  </a:cubicBezTo>
                  <a:cubicBezTo>
                    <a:pt x="3101" y="2438"/>
                    <a:pt x="3344" y="2103"/>
                    <a:pt x="3405" y="1738"/>
                  </a:cubicBezTo>
                  <a:cubicBezTo>
                    <a:pt x="3435" y="1617"/>
                    <a:pt x="3435" y="1526"/>
                    <a:pt x="3435" y="1435"/>
                  </a:cubicBezTo>
                  <a:cubicBezTo>
                    <a:pt x="3435" y="1343"/>
                    <a:pt x="3435" y="1222"/>
                    <a:pt x="3405" y="1131"/>
                  </a:cubicBezTo>
                  <a:cubicBezTo>
                    <a:pt x="3374" y="948"/>
                    <a:pt x="3283" y="766"/>
                    <a:pt x="3192" y="614"/>
                  </a:cubicBezTo>
                  <a:cubicBezTo>
                    <a:pt x="3070" y="462"/>
                    <a:pt x="2949" y="340"/>
                    <a:pt x="2797" y="249"/>
                  </a:cubicBezTo>
                  <a:cubicBezTo>
                    <a:pt x="2585" y="90"/>
                    <a:pt x="2349" y="0"/>
                    <a:pt x="2111"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210;p2">
              <a:extLst>
                <a:ext uri="{FF2B5EF4-FFF2-40B4-BE49-F238E27FC236}">
                  <a16:creationId xmlns:a16="http://schemas.microsoft.com/office/drawing/2014/main" id="{8E806175-9860-1925-6BB6-15450F8478B6}"/>
                </a:ext>
              </a:extLst>
            </p:cNvPr>
            <p:cNvSpPr/>
            <p:nvPr/>
          </p:nvSpPr>
          <p:spPr>
            <a:xfrm>
              <a:off x="7270150" y="3539100"/>
              <a:ext cx="77550" cy="72200"/>
            </a:xfrm>
            <a:custGeom>
              <a:avLst/>
              <a:gdLst/>
              <a:ahLst/>
              <a:cxnLst/>
              <a:rect l="l" t="t" r="r" b="b"/>
              <a:pathLst>
                <a:path w="3102" h="2888" extrusionOk="0">
                  <a:moveTo>
                    <a:pt x="1673" y="0"/>
                  </a:moveTo>
                  <a:cubicBezTo>
                    <a:pt x="1369" y="0"/>
                    <a:pt x="1095" y="92"/>
                    <a:pt x="852" y="244"/>
                  </a:cubicBezTo>
                  <a:cubicBezTo>
                    <a:pt x="1" y="821"/>
                    <a:pt x="1" y="2067"/>
                    <a:pt x="852" y="2645"/>
                  </a:cubicBezTo>
                  <a:lnTo>
                    <a:pt x="822" y="2645"/>
                  </a:lnTo>
                  <a:cubicBezTo>
                    <a:pt x="1065" y="2797"/>
                    <a:pt x="1369" y="2888"/>
                    <a:pt x="1642" y="2888"/>
                  </a:cubicBezTo>
                  <a:cubicBezTo>
                    <a:pt x="2129" y="2888"/>
                    <a:pt x="2584" y="2645"/>
                    <a:pt x="2858" y="2250"/>
                  </a:cubicBezTo>
                  <a:cubicBezTo>
                    <a:pt x="2949" y="2098"/>
                    <a:pt x="3040" y="1915"/>
                    <a:pt x="3071" y="1733"/>
                  </a:cubicBezTo>
                  <a:cubicBezTo>
                    <a:pt x="3101" y="1551"/>
                    <a:pt x="3101" y="1338"/>
                    <a:pt x="3071" y="1155"/>
                  </a:cubicBezTo>
                  <a:cubicBezTo>
                    <a:pt x="3040" y="973"/>
                    <a:pt x="2949" y="791"/>
                    <a:pt x="2858" y="639"/>
                  </a:cubicBezTo>
                  <a:cubicBezTo>
                    <a:pt x="2767" y="487"/>
                    <a:pt x="2615" y="335"/>
                    <a:pt x="2463" y="244"/>
                  </a:cubicBezTo>
                  <a:cubicBezTo>
                    <a:pt x="2250" y="92"/>
                    <a:pt x="1946" y="0"/>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211;p2">
              <a:extLst>
                <a:ext uri="{FF2B5EF4-FFF2-40B4-BE49-F238E27FC236}">
                  <a16:creationId xmlns:a16="http://schemas.microsoft.com/office/drawing/2014/main" id="{311557AA-0F8E-58B2-C932-28F3C5EC6A58}"/>
                </a:ext>
              </a:extLst>
            </p:cNvPr>
            <p:cNvSpPr/>
            <p:nvPr/>
          </p:nvSpPr>
          <p:spPr>
            <a:xfrm>
              <a:off x="6771675" y="470675"/>
              <a:ext cx="72975" cy="36475"/>
            </a:xfrm>
            <a:custGeom>
              <a:avLst/>
              <a:gdLst/>
              <a:ahLst/>
              <a:cxnLst/>
              <a:rect l="l" t="t" r="r" b="b"/>
              <a:pathLst>
                <a:path w="2919" h="1459" extrusionOk="0">
                  <a:moveTo>
                    <a:pt x="0" y="0"/>
                  </a:moveTo>
                  <a:cubicBezTo>
                    <a:pt x="0" y="790"/>
                    <a:pt x="639" y="1459"/>
                    <a:pt x="1459" y="1459"/>
                  </a:cubicBezTo>
                  <a:cubicBezTo>
                    <a:pt x="225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212;p2">
              <a:extLst>
                <a:ext uri="{FF2B5EF4-FFF2-40B4-BE49-F238E27FC236}">
                  <a16:creationId xmlns:a16="http://schemas.microsoft.com/office/drawing/2014/main" id="{264136A9-BFF6-17AD-A29C-763E7C6A94D4}"/>
                </a:ext>
              </a:extLst>
            </p:cNvPr>
            <p:cNvSpPr/>
            <p:nvPr/>
          </p:nvSpPr>
          <p:spPr>
            <a:xfrm>
              <a:off x="6435800" y="470675"/>
              <a:ext cx="72975" cy="36475"/>
            </a:xfrm>
            <a:custGeom>
              <a:avLst/>
              <a:gdLst/>
              <a:ahLst/>
              <a:cxnLst/>
              <a:rect l="l" t="t" r="r" b="b"/>
              <a:pathLst>
                <a:path w="2919" h="1459" extrusionOk="0">
                  <a:moveTo>
                    <a:pt x="0" y="0"/>
                  </a:moveTo>
                  <a:cubicBezTo>
                    <a:pt x="0" y="790"/>
                    <a:pt x="669" y="1459"/>
                    <a:pt x="1459" y="1459"/>
                  </a:cubicBezTo>
                  <a:cubicBezTo>
                    <a:pt x="2280" y="1459"/>
                    <a:pt x="2918" y="790"/>
                    <a:pt x="2918"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213;p2">
              <a:extLst>
                <a:ext uri="{FF2B5EF4-FFF2-40B4-BE49-F238E27FC236}">
                  <a16:creationId xmlns:a16="http://schemas.microsoft.com/office/drawing/2014/main" id="{5D55F222-48B8-47BD-260F-A284127C7F24}"/>
                </a:ext>
              </a:extLst>
            </p:cNvPr>
            <p:cNvSpPr/>
            <p:nvPr/>
          </p:nvSpPr>
          <p:spPr>
            <a:xfrm>
              <a:off x="7287625" y="4377250"/>
              <a:ext cx="60075" cy="69175"/>
            </a:xfrm>
            <a:custGeom>
              <a:avLst/>
              <a:gdLst/>
              <a:ahLst/>
              <a:cxnLst/>
              <a:rect l="l" t="t" r="r" b="b"/>
              <a:pathLst>
                <a:path w="2403" h="2767" extrusionOk="0">
                  <a:moveTo>
                    <a:pt x="943" y="1"/>
                  </a:moveTo>
                  <a:cubicBezTo>
                    <a:pt x="670" y="1"/>
                    <a:pt x="366" y="92"/>
                    <a:pt x="123" y="244"/>
                  </a:cubicBezTo>
                  <a:cubicBezTo>
                    <a:pt x="92" y="274"/>
                    <a:pt x="31" y="305"/>
                    <a:pt x="1" y="335"/>
                  </a:cubicBezTo>
                  <a:lnTo>
                    <a:pt x="1612" y="2767"/>
                  </a:lnTo>
                  <a:cubicBezTo>
                    <a:pt x="1642" y="2736"/>
                    <a:pt x="1703" y="2675"/>
                    <a:pt x="1764" y="2645"/>
                  </a:cubicBezTo>
                  <a:cubicBezTo>
                    <a:pt x="1916" y="2554"/>
                    <a:pt x="2037" y="2432"/>
                    <a:pt x="2159" y="2280"/>
                  </a:cubicBezTo>
                  <a:cubicBezTo>
                    <a:pt x="2250" y="2098"/>
                    <a:pt x="2341" y="1916"/>
                    <a:pt x="2372" y="1733"/>
                  </a:cubicBezTo>
                  <a:cubicBezTo>
                    <a:pt x="2402" y="1551"/>
                    <a:pt x="2402" y="1338"/>
                    <a:pt x="2372" y="1156"/>
                  </a:cubicBezTo>
                  <a:cubicBezTo>
                    <a:pt x="2341" y="973"/>
                    <a:pt x="2250" y="791"/>
                    <a:pt x="2159" y="639"/>
                  </a:cubicBezTo>
                  <a:cubicBezTo>
                    <a:pt x="1885" y="244"/>
                    <a:pt x="1430"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214;p2">
              <a:extLst>
                <a:ext uri="{FF2B5EF4-FFF2-40B4-BE49-F238E27FC236}">
                  <a16:creationId xmlns:a16="http://schemas.microsoft.com/office/drawing/2014/main" id="{D84F8F12-9245-ED3B-0494-2E53535E02AD}"/>
                </a:ext>
              </a:extLst>
            </p:cNvPr>
            <p:cNvSpPr/>
            <p:nvPr/>
          </p:nvSpPr>
          <p:spPr>
            <a:xfrm>
              <a:off x="7262550" y="518525"/>
              <a:ext cx="85150" cy="72225"/>
            </a:xfrm>
            <a:custGeom>
              <a:avLst/>
              <a:gdLst/>
              <a:ahLst/>
              <a:cxnLst/>
              <a:rect l="l" t="t" r="r" b="b"/>
              <a:pathLst>
                <a:path w="3406" h="2889" extrusionOk="0">
                  <a:moveTo>
                    <a:pt x="1946" y="1"/>
                  </a:moveTo>
                  <a:cubicBezTo>
                    <a:pt x="1" y="1"/>
                    <a:pt x="1" y="2889"/>
                    <a:pt x="1946" y="2889"/>
                  </a:cubicBezTo>
                  <a:cubicBezTo>
                    <a:pt x="2250" y="2889"/>
                    <a:pt x="2524" y="2797"/>
                    <a:pt x="2767" y="2645"/>
                  </a:cubicBezTo>
                  <a:cubicBezTo>
                    <a:pt x="3071" y="2433"/>
                    <a:pt x="3314" y="2098"/>
                    <a:pt x="3375" y="1733"/>
                  </a:cubicBezTo>
                  <a:cubicBezTo>
                    <a:pt x="3405" y="1642"/>
                    <a:pt x="3405" y="1551"/>
                    <a:pt x="3405" y="1430"/>
                  </a:cubicBezTo>
                  <a:cubicBezTo>
                    <a:pt x="3405" y="1338"/>
                    <a:pt x="3405" y="1247"/>
                    <a:pt x="3375" y="1156"/>
                  </a:cubicBezTo>
                  <a:cubicBezTo>
                    <a:pt x="3344" y="974"/>
                    <a:pt x="3253" y="791"/>
                    <a:pt x="3162" y="639"/>
                  </a:cubicBezTo>
                  <a:cubicBezTo>
                    <a:pt x="3040" y="487"/>
                    <a:pt x="2919" y="366"/>
                    <a:pt x="2767" y="244"/>
                  </a:cubicBezTo>
                  <a:cubicBezTo>
                    <a:pt x="2524" y="92"/>
                    <a:pt x="2250"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215;p2">
              <a:extLst>
                <a:ext uri="{FF2B5EF4-FFF2-40B4-BE49-F238E27FC236}">
                  <a16:creationId xmlns:a16="http://schemas.microsoft.com/office/drawing/2014/main" id="{8A45D1B5-894F-A9D3-2C84-B8607DE97EAD}"/>
                </a:ext>
              </a:extLst>
            </p:cNvPr>
            <p:cNvSpPr/>
            <p:nvPr/>
          </p:nvSpPr>
          <p:spPr>
            <a:xfrm>
              <a:off x="6927450" y="2363550"/>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216;p2">
              <a:extLst>
                <a:ext uri="{FF2B5EF4-FFF2-40B4-BE49-F238E27FC236}">
                  <a16:creationId xmlns:a16="http://schemas.microsoft.com/office/drawing/2014/main" id="{775F0F3C-1D3C-565C-83E8-9BDD67D0DA51}"/>
                </a:ext>
              </a:extLst>
            </p:cNvPr>
            <p:cNvSpPr/>
            <p:nvPr/>
          </p:nvSpPr>
          <p:spPr>
            <a:xfrm>
              <a:off x="7269400" y="2028425"/>
              <a:ext cx="78300" cy="72975"/>
            </a:xfrm>
            <a:custGeom>
              <a:avLst/>
              <a:gdLst/>
              <a:ahLst/>
              <a:cxnLst/>
              <a:rect l="l" t="t" r="r" b="b"/>
              <a:pathLst>
                <a:path w="3132" h="2919" extrusionOk="0">
                  <a:moveTo>
                    <a:pt x="1672" y="1"/>
                  </a:moveTo>
                  <a:cubicBezTo>
                    <a:pt x="1368" y="1"/>
                    <a:pt x="1095" y="92"/>
                    <a:pt x="852" y="244"/>
                  </a:cubicBezTo>
                  <a:cubicBezTo>
                    <a:pt x="0" y="822"/>
                    <a:pt x="0" y="2098"/>
                    <a:pt x="852" y="2676"/>
                  </a:cubicBezTo>
                  <a:cubicBezTo>
                    <a:pt x="1095" y="2828"/>
                    <a:pt x="1399" y="2919"/>
                    <a:pt x="1672" y="2919"/>
                  </a:cubicBezTo>
                  <a:cubicBezTo>
                    <a:pt x="1976" y="2919"/>
                    <a:pt x="2250" y="2828"/>
                    <a:pt x="2493" y="2676"/>
                  </a:cubicBezTo>
                  <a:cubicBezTo>
                    <a:pt x="2645" y="2554"/>
                    <a:pt x="2766" y="2433"/>
                    <a:pt x="2858" y="2281"/>
                  </a:cubicBezTo>
                  <a:cubicBezTo>
                    <a:pt x="2979" y="2129"/>
                    <a:pt x="3040" y="1946"/>
                    <a:pt x="3101" y="1764"/>
                  </a:cubicBezTo>
                  <a:cubicBezTo>
                    <a:pt x="3131" y="1551"/>
                    <a:pt x="3131" y="1369"/>
                    <a:pt x="3101" y="1186"/>
                  </a:cubicBezTo>
                  <a:cubicBezTo>
                    <a:pt x="3040" y="974"/>
                    <a:pt x="2979" y="822"/>
                    <a:pt x="2858" y="639"/>
                  </a:cubicBezTo>
                  <a:cubicBezTo>
                    <a:pt x="2584" y="244"/>
                    <a:pt x="2159" y="1"/>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217;p2">
              <a:extLst>
                <a:ext uri="{FF2B5EF4-FFF2-40B4-BE49-F238E27FC236}">
                  <a16:creationId xmlns:a16="http://schemas.microsoft.com/office/drawing/2014/main" id="{21C0426C-00FE-6271-B68C-A780579CD1D3}"/>
                </a:ext>
              </a:extLst>
            </p:cNvPr>
            <p:cNvSpPr/>
            <p:nvPr/>
          </p:nvSpPr>
          <p:spPr>
            <a:xfrm>
              <a:off x="7261800" y="2364300"/>
              <a:ext cx="85900" cy="72225"/>
            </a:xfrm>
            <a:custGeom>
              <a:avLst/>
              <a:gdLst/>
              <a:ahLst/>
              <a:cxnLst/>
              <a:rect l="l" t="t" r="r" b="b"/>
              <a:pathLst>
                <a:path w="3436" h="2889" extrusionOk="0">
                  <a:moveTo>
                    <a:pt x="2007" y="1"/>
                  </a:moveTo>
                  <a:cubicBezTo>
                    <a:pt x="578" y="1"/>
                    <a:pt x="0" y="1855"/>
                    <a:pt x="1186" y="2645"/>
                  </a:cubicBezTo>
                  <a:lnTo>
                    <a:pt x="1156" y="2645"/>
                  </a:lnTo>
                  <a:cubicBezTo>
                    <a:pt x="1399" y="2797"/>
                    <a:pt x="1703" y="2888"/>
                    <a:pt x="1976" y="2888"/>
                  </a:cubicBezTo>
                  <a:cubicBezTo>
                    <a:pt x="2280" y="2888"/>
                    <a:pt x="2554" y="2797"/>
                    <a:pt x="2797" y="2645"/>
                  </a:cubicBezTo>
                  <a:cubicBezTo>
                    <a:pt x="3101" y="2432"/>
                    <a:pt x="3344" y="2098"/>
                    <a:pt x="3405" y="1733"/>
                  </a:cubicBezTo>
                  <a:cubicBezTo>
                    <a:pt x="3435" y="1642"/>
                    <a:pt x="3435" y="1521"/>
                    <a:pt x="3435" y="1429"/>
                  </a:cubicBezTo>
                  <a:cubicBezTo>
                    <a:pt x="3435" y="1338"/>
                    <a:pt x="3435" y="1247"/>
                    <a:pt x="3405" y="1156"/>
                  </a:cubicBezTo>
                  <a:cubicBezTo>
                    <a:pt x="3374" y="943"/>
                    <a:pt x="3283" y="791"/>
                    <a:pt x="3192" y="609"/>
                  </a:cubicBezTo>
                  <a:cubicBezTo>
                    <a:pt x="3070" y="457"/>
                    <a:pt x="2949" y="33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218;p2">
              <a:extLst>
                <a:ext uri="{FF2B5EF4-FFF2-40B4-BE49-F238E27FC236}">
                  <a16:creationId xmlns:a16="http://schemas.microsoft.com/office/drawing/2014/main" id="{FFC6AEB3-2C0A-0F76-C4C6-0180EBBA8557}"/>
                </a:ext>
              </a:extLst>
            </p:cNvPr>
            <p:cNvSpPr/>
            <p:nvPr/>
          </p:nvSpPr>
          <p:spPr>
            <a:xfrm>
              <a:off x="7261800" y="2196375"/>
              <a:ext cx="85900" cy="72200"/>
            </a:xfrm>
            <a:custGeom>
              <a:avLst/>
              <a:gdLst/>
              <a:ahLst/>
              <a:cxnLst/>
              <a:rect l="l" t="t" r="r" b="b"/>
              <a:pathLst>
                <a:path w="3436" h="2888" extrusionOk="0">
                  <a:moveTo>
                    <a:pt x="2007" y="0"/>
                  </a:moveTo>
                  <a:cubicBezTo>
                    <a:pt x="578" y="0"/>
                    <a:pt x="0" y="1854"/>
                    <a:pt x="1186" y="2645"/>
                  </a:cubicBezTo>
                  <a:lnTo>
                    <a:pt x="1156" y="2645"/>
                  </a:lnTo>
                  <a:cubicBezTo>
                    <a:pt x="1399" y="2797"/>
                    <a:pt x="1703" y="2888"/>
                    <a:pt x="1976" y="2888"/>
                  </a:cubicBezTo>
                  <a:cubicBezTo>
                    <a:pt x="2463" y="2888"/>
                    <a:pt x="2918" y="2645"/>
                    <a:pt x="3192" y="2250"/>
                  </a:cubicBezTo>
                  <a:cubicBezTo>
                    <a:pt x="3283" y="2098"/>
                    <a:pt x="3374" y="1915"/>
                    <a:pt x="3405" y="1733"/>
                  </a:cubicBezTo>
                  <a:cubicBezTo>
                    <a:pt x="3435" y="1642"/>
                    <a:pt x="3435" y="1551"/>
                    <a:pt x="3435" y="1429"/>
                  </a:cubicBezTo>
                  <a:cubicBezTo>
                    <a:pt x="3435" y="1338"/>
                    <a:pt x="3435" y="1247"/>
                    <a:pt x="3405" y="1155"/>
                  </a:cubicBezTo>
                  <a:cubicBezTo>
                    <a:pt x="3374" y="973"/>
                    <a:pt x="3283" y="791"/>
                    <a:pt x="3192" y="608"/>
                  </a:cubicBezTo>
                  <a:cubicBezTo>
                    <a:pt x="3101" y="487"/>
                    <a:pt x="2949" y="335"/>
                    <a:pt x="2797" y="244"/>
                  </a:cubicBezTo>
                  <a:cubicBezTo>
                    <a:pt x="2554" y="92"/>
                    <a:pt x="2280"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219;p2">
              <a:extLst>
                <a:ext uri="{FF2B5EF4-FFF2-40B4-BE49-F238E27FC236}">
                  <a16:creationId xmlns:a16="http://schemas.microsoft.com/office/drawing/2014/main" id="{AC2D485C-C980-CEF2-B694-6F23A6DED45D}"/>
                </a:ext>
              </a:extLst>
            </p:cNvPr>
            <p:cNvSpPr/>
            <p:nvPr/>
          </p:nvSpPr>
          <p:spPr>
            <a:xfrm>
              <a:off x="7261050" y="1861250"/>
              <a:ext cx="86650" cy="72225"/>
            </a:xfrm>
            <a:custGeom>
              <a:avLst/>
              <a:gdLst/>
              <a:ahLst/>
              <a:cxnLst/>
              <a:rect l="l" t="t" r="r" b="b"/>
              <a:pathLst>
                <a:path w="3466" h="2889" extrusionOk="0">
                  <a:moveTo>
                    <a:pt x="2006" y="1"/>
                  </a:moveTo>
                  <a:cubicBezTo>
                    <a:pt x="578" y="1"/>
                    <a:pt x="0" y="1855"/>
                    <a:pt x="1186" y="2645"/>
                  </a:cubicBezTo>
                  <a:cubicBezTo>
                    <a:pt x="1429" y="2797"/>
                    <a:pt x="1733" y="2888"/>
                    <a:pt x="2006" y="2888"/>
                  </a:cubicBezTo>
                  <a:cubicBezTo>
                    <a:pt x="2310" y="2888"/>
                    <a:pt x="2584" y="2797"/>
                    <a:pt x="2827" y="2645"/>
                  </a:cubicBezTo>
                  <a:cubicBezTo>
                    <a:pt x="2979" y="2524"/>
                    <a:pt x="3100" y="2402"/>
                    <a:pt x="3192" y="2250"/>
                  </a:cubicBezTo>
                  <a:cubicBezTo>
                    <a:pt x="3313" y="2098"/>
                    <a:pt x="3374" y="1916"/>
                    <a:pt x="3435" y="1733"/>
                  </a:cubicBezTo>
                  <a:cubicBezTo>
                    <a:pt x="3435" y="1642"/>
                    <a:pt x="3465" y="1521"/>
                    <a:pt x="3465" y="1429"/>
                  </a:cubicBezTo>
                  <a:cubicBezTo>
                    <a:pt x="3465" y="1338"/>
                    <a:pt x="3435" y="1247"/>
                    <a:pt x="3435" y="1156"/>
                  </a:cubicBezTo>
                  <a:cubicBezTo>
                    <a:pt x="3374" y="974"/>
                    <a:pt x="3313" y="791"/>
                    <a:pt x="3192" y="609"/>
                  </a:cubicBezTo>
                  <a:cubicBezTo>
                    <a:pt x="3100" y="487"/>
                    <a:pt x="2979" y="335"/>
                    <a:pt x="2827" y="244"/>
                  </a:cubicBezTo>
                  <a:cubicBezTo>
                    <a:pt x="2584" y="92"/>
                    <a:pt x="2310"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220;p2">
              <a:extLst>
                <a:ext uri="{FF2B5EF4-FFF2-40B4-BE49-F238E27FC236}">
                  <a16:creationId xmlns:a16="http://schemas.microsoft.com/office/drawing/2014/main" id="{D99B9EA3-9400-8163-DE64-519A38E1C4A7}"/>
                </a:ext>
              </a:extLst>
            </p:cNvPr>
            <p:cNvSpPr/>
            <p:nvPr/>
          </p:nvSpPr>
          <p:spPr>
            <a:xfrm>
              <a:off x="7261050" y="2699425"/>
              <a:ext cx="86650" cy="72975"/>
            </a:xfrm>
            <a:custGeom>
              <a:avLst/>
              <a:gdLst/>
              <a:ahLst/>
              <a:cxnLst/>
              <a:rect l="l" t="t" r="r" b="b"/>
              <a:pathLst>
                <a:path w="3466" h="2919" extrusionOk="0">
                  <a:moveTo>
                    <a:pt x="2006" y="0"/>
                  </a:moveTo>
                  <a:cubicBezTo>
                    <a:pt x="578" y="0"/>
                    <a:pt x="0" y="1854"/>
                    <a:pt x="1186" y="2675"/>
                  </a:cubicBezTo>
                  <a:cubicBezTo>
                    <a:pt x="1429" y="2827"/>
                    <a:pt x="1733" y="2918"/>
                    <a:pt x="2006" y="2918"/>
                  </a:cubicBezTo>
                  <a:cubicBezTo>
                    <a:pt x="2310" y="2918"/>
                    <a:pt x="2584" y="2827"/>
                    <a:pt x="2827" y="2675"/>
                  </a:cubicBezTo>
                  <a:cubicBezTo>
                    <a:pt x="2979" y="2553"/>
                    <a:pt x="3100" y="2432"/>
                    <a:pt x="3192" y="2280"/>
                  </a:cubicBezTo>
                  <a:cubicBezTo>
                    <a:pt x="3313" y="2128"/>
                    <a:pt x="3374" y="1946"/>
                    <a:pt x="3435" y="1763"/>
                  </a:cubicBezTo>
                  <a:cubicBezTo>
                    <a:pt x="3435" y="1672"/>
                    <a:pt x="3465" y="1550"/>
                    <a:pt x="3465" y="1459"/>
                  </a:cubicBezTo>
                  <a:cubicBezTo>
                    <a:pt x="3465" y="1368"/>
                    <a:pt x="3435" y="1277"/>
                    <a:pt x="3435" y="1186"/>
                  </a:cubicBezTo>
                  <a:cubicBezTo>
                    <a:pt x="3344" y="791"/>
                    <a:pt x="3131" y="487"/>
                    <a:pt x="2797" y="243"/>
                  </a:cubicBezTo>
                  <a:cubicBezTo>
                    <a:pt x="2553" y="91"/>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221;p2">
              <a:extLst>
                <a:ext uri="{FF2B5EF4-FFF2-40B4-BE49-F238E27FC236}">
                  <a16:creationId xmlns:a16="http://schemas.microsoft.com/office/drawing/2014/main" id="{9C85801A-8326-EA77-92F2-F8D31F14F21F}"/>
                </a:ext>
              </a:extLst>
            </p:cNvPr>
            <p:cNvSpPr/>
            <p:nvPr/>
          </p:nvSpPr>
          <p:spPr>
            <a:xfrm>
              <a:off x="7269400" y="3035300"/>
              <a:ext cx="78300" cy="72975"/>
            </a:xfrm>
            <a:custGeom>
              <a:avLst/>
              <a:gdLst/>
              <a:ahLst/>
              <a:cxnLst/>
              <a:rect l="l" t="t" r="r" b="b"/>
              <a:pathLst>
                <a:path w="3132" h="2919" extrusionOk="0">
                  <a:moveTo>
                    <a:pt x="1672" y="0"/>
                  </a:moveTo>
                  <a:cubicBezTo>
                    <a:pt x="1399" y="0"/>
                    <a:pt x="1095" y="91"/>
                    <a:pt x="852" y="243"/>
                  </a:cubicBezTo>
                  <a:cubicBezTo>
                    <a:pt x="0" y="821"/>
                    <a:pt x="0" y="2097"/>
                    <a:pt x="852" y="2675"/>
                  </a:cubicBezTo>
                  <a:cubicBezTo>
                    <a:pt x="1095" y="2827"/>
                    <a:pt x="1399" y="2918"/>
                    <a:pt x="1672" y="2918"/>
                  </a:cubicBezTo>
                  <a:cubicBezTo>
                    <a:pt x="2159" y="2918"/>
                    <a:pt x="2614" y="2675"/>
                    <a:pt x="2888" y="2280"/>
                  </a:cubicBezTo>
                  <a:cubicBezTo>
                    <a:pt x="2979" y="2097"/>
                    <a:pt x="3070" y="1945"/>
                    <a:pt x="3101" y="1763"/>
                  </a:cubicBezTo>
                  <a:cubicBezTo>
                    <a:pt x="3131" y="1550"/>
                    <a:pt x="3131" y="1368"/>
                    <a:pt x="3101" y="1155"/>
                  </a:cubicBezTo>
                  <a:cubicBezTo>
                    <a:pt x="3070" y="973"/>
                    <a:pt x="2979" y="790"/>
                    <a:pt x="2888" y="638"/>
                  </a:cubicBezTo>
                  <a:cubicBezTo>
                    <a:pt x="261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222;p2">
              <a:extLst>
                <a:ext uri="{FF2B5EF4-FFF2-40B4-BE49-F238E27FC236}">
                  <a16:creationId xmlns:a16="http://schemas.microsoft.com/office/drawing/2014/main" id="{F21C0A6C-3593-337F-FA87-2A9A64C98A15}"/>
                </a:ext>
              </a:extLst>
            </p:cNvPr>
            <p:cNvSpPr/>
            <p:nvPr/>
          </p:nvSpPr>
          <p:spPr>
            <a:xfrm>
              <a:off x="7269400" y="2532250"/>
              <a:ext cx="78300" cy="72200"/>
            </a:xfrm>
            <a:custGeom>
              <a:avLst/>
              <a:gdLst/>
              <a:ahLst/>
              <a:cxnLst/>
              <a:rect l="l" t="t" r="r" b="b"/>
              <a:pathLst>
                <a:path w="3132" h="2888" extrusionOk="0">
                  <a:moveTo>
                    <a:pt x="1672" y="0"/>
                  </a:moveTo>
                  <a:cubicBezTo>
                    <a:pt x="1368" y="0"/>
                    <a:pt x="1095" y="91"/>
                    <a:pt x="852" y="243"/>
                  </a:cubicBezTo>
                  <a:cubicBezTo>
                    <a:pt x="0" y="821"/>
                    <a:pt x="0" y="2067"/>
                    <a:pt x="852" y="2645"/>
                  </a:cubicBezTo>
                  <a:cubicBezTo>
                    <a:pt x="1095" y="2797"/>
                    <a:pt x="1399" y="2888"/>
                    <a:pt x="1672" y="2888"/>
                  </a:cubicBezTo>
                  <a:cubicBezTo>
                    <a:pt x="1976" y="2888"/>
                    <a:pt x="2250" y="2797"/>
                    <a:pt x="2493" y="2645"/>
                  </a:cubicBezTo>
                  <a:cubicBezTo>
                    <a:pt x="2645" y="2553"/>
                    <a:pt x="2766" y="2401"/>
                    <a:pt x="2858" y="2280"/>
                  </a:cubicBezTo>
                  <a:cubicBezTo>
                    <a:pt x="2979" y="2097"/>
                    <a:pt x="3040" y="1915"/>
                    <a:pt x="3101" y="1733"/>
                  </a:cubicBezTo>
                  <a:cubicBezTo>
                    <a:pt x="3131" y="1550"/>
                    <a:pt x="3131" y="1338"/>
                    <a:pt x="3101" y="1155"/>
                  </a:cubicBezTo>
                  <a:cubicBezTo>
                    <a:pt x="3040" y="973"/>
                    <a:pt x="2979" y="790"/>
                    <a:pt x="2858" y="639"/>
                  </a:cubicBezTo>
                  <a:cubicBezTo>
                    <a:pt x="2584" y="243"/>
                    <a:pt x="2159" y="0"/>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223;p2">
              <a:extLst>
                <a:ext uri="{FF2B5EF4-FFF2-40B4-BE49-F238E27FC236}">
                  <a16:creationId xmlns:a16="http://schemas.microsoft.com/office/drawing/2014/main" id="{F10C8B85-6979-39C8-CACD-5651DFCEACC8}"/>
                </a:ext>
              </a:extLst>
            </p:cNvPr>
            <p:cNvSpPr/>
            <p:nvPr/>
          </p:nvSpPr>
          <p:spPr>
            <a:xfrm>
              <a:off x="7261800" y="2867350"/>
              <a:ext cx="85900" cy="72225"/>
            </a:xfrm>
            <a:custGeom>
              <a:avLst/>
              <a:gdLst/>
              <a:ahLst/>
              <a:cxnLst/>
              <a:rect l="l" t="t" r="r" b="b"/>
              <a:pathLst>
                <a:path w="3436" h="2889" extrusionOk="0">
                  <a:moveTo>
                    <a:pt x="2007" y="1"/>
                  </a:moveTo>
                  <a:cubicBezTo>
                    <a:pt x="578" y="1"/>
                    <a:pt x="0" y="1855"/>
                    <a:pt x="1186" y="2675"/>
                  </a:cubicBezTo>
                  <a:lnTo>
                    <a:pt x="1156" y="2645"/>
                  </a:lnTo>
                  <a:lnTo>
                    <a:pt x="1156" y="2645"/>
                  </a:lnTo>
                  <a:cubicBezTo>
                    <a:pt x="1399" y="2827"/>
                    <a:pt x="1703" y="2888"/>
                    <a:pt x="1976" y="2888"/>
                  </a:cubicBezTo>
                  <a:cubicBezTo>
                    <a:pt x="2280" y="2888"/>
                    <a:pt x="2554" y="2827"/>
                    <a:pt x="2797" y="2645"/>
                  </a:cubicBezTo>
                  <a:cubicBezTo>
                    <a:pt x="3101" y="2432"/>
                    <a:pt x="3344" y="2098"/>
                    <a:pt x="3405" y="1733"/>
                  </a:cubicBezTo>
                  <a:cubicBezTo>
                    <a:pt x="3435" y="1642"/>
                    <a:pt x="3435" y="1551"/>
                    <a:pt x="3435" y="1460"/>
                  </a:cubicBezTo>
                  <a:cubicBezTo>
                    <a:pt x="3435" y="1338"/>
                    <a:pt x="3435" y="1247"/>
                    <a:pt x="3405" y="1156"/>
                  </a:cubicBezTo>
                  <a:cubicBezTo>
                    <a:pt x="3374" y="973"/>
                    <a:pt x="3283" y="791"/>
                    <a:pt x="3192" y="639"/>
                  </a:cubicBezTo>
                  <a:cubicBezTo>
                    <a:pt x="3070" y="487"/>
                    <a:pt x="2949" y="365"/>
                    <a:pt x="2797" y="244"/>
                  </a:cubicBezTo>
                  <a:cubicBezTo>
                    <a:pt x="2554" y="92"/>
                    <a:pt x="2280" y="1"/>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224;p2">
              <a:extLst>
                <a:ext uri="{FF2B5EF4-FFF2-40B4-BE49-F238E27FC236}">
                  <a16:creationId xmlns:a16="http://schemas.microsoft.com/office/drawing/2014/main" id="{B237AB00-4186-0F86-96C3-6F2D9AB3E3E4}"/>
                </a:ext>
              </a:extLst>
            </p:cNvPr>
            <p:cNvSpPr/>
            <p:nvPr/>
          </p:nvSpPr>
          <p:spPr>
            <a:xfrm>
              <a:off x="7261050" y="3203225"/>
              <a:ext cx="86650" cy="72225"/>
            </a:xfrm>
            <a:custGeom>
              <a:avLst/>
              <a:gdLst/>
              <a:ahLst/>
              <a:cxnLst/>
              <a:rect l="l" t="t" r="r" b="b"/>
              <a:pathLst>
                <a:path w="3466" h="2889" extrusionOk="0">
                  <a:moveTo>
                    <a:pt x="2006" y="0"/>
                  </a:moveTo>
                  <a:cubicBezTo>
                    <a:pt x="578" y="0"/>
                    <a:pt x="0" y="1855"/>
                    <a:pt x="1186" y="2645"/>
                  </a:cubicBezTo>
                  <a:cubicBezTo>
                    <a:pt x="1429" y="2797"/>
                    <a:pt x="1733" y="2888"/>
                    <a:pt x="2006" y="2888"/>
                  </a:cubicBezTo>
                  <a:cubicBezTo>
                    <a:pt x="2310" y="2888"/>
                    <a:pt x="2584" y="2797"/>
                    <a:pt x="2827" y="2645"/>
                  </a:cubicBezTo>
                  <a:cubicBezTo>
                    <a:pt x="2979" y="2523"/>
                    <a:pt x="3100" y="2402"/>
                    <a:pt x="3192" y="2250"/>
                  </a:cubicBezTo>
                  <a:cubicBezTo>
                    <a:pt x="3313" y="2098"/>
                    <a:pt x="3374" y="1915"/>
                    <a:pt x="3435" y="1733"/>
                  </a:cubicBezTo>
                  <a:cubicBezTo>
                    <a:pt x="3435" y="1642"/>
                    <a:pt x="3465" y="1551"/>
                    <a:pt x="3465" y="1459"/>
                  </a:cubicBezTo>
                  <a:cubicBezTo>
                    <a:pt x="3465" y="1338"/>
                    <a:pt x="3435" y="1247"/>
                    <a:pt x="3435" y="1156"/>
                  </a:cubicBezTo>
                  <a:cubicBezTo>
                    <a:pt x="3344" y="791"/>
                    <a:pt x="3131" y="456"/>
                    <a:pt x="2797" y="244"/>
                  </a:cubicBezTo>
                  <a:cubicBezTo>
                    <a:pt x="2553" y="92"/>
                    <a:pt x="2280"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225;p2">
              <a:extLst>
                <a:ext uri="{FF2B5EF4-FFF2-40B4-BE49-F238E27FC236}">
                  <a16:creationId xmlns:a16="http://schemas.microsoft.com/office/drawing/2014/main" id="{D058E22D-0600-1A64-1087-DD2C2EB225FD}"/>
                </a:ext>
              </a:extLst>
            </p:cNvPr>
            <p:cNvSpPr/>
            <p:nvPr/>
          </p:nvSpPr>
          <p:spPr>
            <a:xfrm>
              <a:off x="6927450" y="2867350"/>
              <a:ext cx="96525" cy="72225"/>
            </a:xfrm>
            <a:custGeom>
              <a:avLst/>
              <a:gdLst/>
              <a:ahLst/>
              <a:cxnLst/>
              <a:rect l="l" t="t" r="r" b="b"/>
              <a:pathLst>
                <a:path w="3861" h="2889" extrusionOk="0">
                  <a:moveTo>
                    <a:pt x="1946" y="1"/>
                  </a:moveTo>
                  <a:cubicBezTo>
                    <a:pt x="0" y="1"/>
                    <a:pt x="0" y="2888"/>
                    <a:pt x="1946" y="2888"/>
                  </a:cubicBezTo>
                  <a:cubicBezTo>
                    <a:pt x="3861" y="288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226;p2">
              <a:extLst>
                <a:ext uri="{FF2B5EF4-FFF2-40B4-BE49-F238E27FC236}">
                  <a16:creationId xmlns:a16="http://schemas.microsoft.com/office/drawing/2014/main" id="{60149EB0-764F-C444-C91B-9F1E7DD83079}"/>
                </a:ext>
              </a:extLst>
            </p:cNvPr>
            <p:cNvSpPr/>
            <p:nvPr/>
          </p:nvSpPr>
          <p:spPr>
            <a:xfrm>
              <a:off x="7094625" y="362192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227;p2">
              <a:extLst>
                <a:ext uri="{FF2B5EF4-FFF2-40B4-BE49-F238E27FC236}">
                  <a16:creationId xmlns:a16="http://schemas.microsoft.com/office/drawing/2014/main" id="{0EF1F187-DD80-F746-0B51-B42C0BCCCF74}"/>
                </a:ext>
              </a:extLst>
            </p:cNvPr>
            <p:cNvSpPr/>
            <p:nvPr/>
          </p:nvSpPr>
          <p:spPr>
            <a:xfrm>
              <a:off x="7094625" y="378985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228;p2">
              <a:extLst>
                <a:ext uri="{FF2B5EF4-FFF2-40B4-BE49-F238E27FC236}">
                  <a16:creationId xmlns:a16="http://schemas.microsoft.com/office/drawing/2014/main" id="{C4EF3E95-431C-4C08-B09B-2ED5A1599217}"/>
                </a:ext>
              </a:extLst>
            </p:cNvPr>
            <p:cNvSpPr/>
            <p:nvPr/>
          </p:nvSpPr>
          <p:spPr>
            <a:xfrm>
              <a:off x="7094625" y="3957800"/>
              <a:ext cx="85125" cy="73025"/>
            </a:xfrm>
            <a:custGeom>
              <a:avLst/>
              <a:gdLst/>
              <a:ahLst/>
              <a:cxnLst/>
              <a:rect l="l" t="t" r="r" b="b"/>
              <a:pathLst>
                <a:path w="3405" h="2921" extrusionOk="0">
                  <a:moveTo>
                    <a:pt x="1976" y="0"/>
                  </a:moveTo>
                  <a:cubicBezTo>
                    <a:pt x="669" y="0"/>
                    <a:pt x="0" y="1550"/>
                    <a:pt x="912" y="2493"/>
                  </a:cubicBezTo>
                  <a:cubicBezTo>
                    <a:pt x="1218" y="2788"/>
                    <a:pt x="1587" y="2921"/>
                    <a:pt x="1946" y="2921"/>
                  </a:cubicBezTo>
                  <a:cubicBezTo>
                    <a:pt x="2696" y="2921"/>
                    <a:pt x="3405" y="2343"/>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229;p2">
              <a:extLst>
                <a:ext uri="{FF2B5EF4-FFF2-40B4-BE49-F238E27FC236}">
                  <a16:creationId xmlns:a16="http://schemas.microsoft.com/office/drawing/2014/main" id="{2C58FA34-D796-075F-8555-209672C8ECB0}"/>
                </a:ext>
              </a:extLst>
            </p:cNvPr>
            <p:cNvSpPr/>
            <p:nvPr/>
          </p:nvSpPr>
          <p:spPr>
            <a:xfrm>
              <a:off x="6616650" y="3370400"/>
              <a:ext cx="60050" cy="69175"/>
            </a:xfrm>
            <a:custGeom>
              <a:avLst/>
              <a:gdLst/>
              <a:ahLst/>
              <a:cxnLst/>
              <a:rect l="l" t="t" r="r" b="b"/>
              <a:pathLst>
                <a:path w="2402" h="2767" extrusionOk="0">
                  <a:moveTo>
                    <a:pt x="943" y="1"/>
                  </a:moveTo>
                  <a:cubicBezTo>
                    <a:pt x="639" y="1"/>
                    <a:pt x="365" y="92"/>
                    <a:pt x="122" y="244"/>
                  </a:cubicBezTo>
                  <a:cubicBezTo>
                    <a:pt x="92" y="274"/>
                    <a:pt x="31" y="304"/>
                    <a:pt x="1" y="365"/>
                  </a:cubicBezTo>
                  <a:lnTo>
                    <a:pt x="1612" y="2767"/>
                  </a:lnTo>
                  <a:cubicBezTo>
                    <a:pt x="2098" y="2493"/>
                    <a:pt x="2402" y="2007"/>
                    <a:pt x="2402" y="1460"/>
                  </a:cubicBezTo>
                  <a:cubicBezTo>
                    <a:pt x="2402" y="639"/>
                    <a:pt x="1733" y="1"/>
                    <a:pt x="94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230;p2">
              <a:extLst>
                <a:ext uri="{FF2B5EF4-FFF2-40B4-BE49-F238E27FC236}">
                  <a16:creationId xmlns:a16="http://schemas.microsoft.com/office/drawing/2014/main" id="{44FE39EF-9308-3255-1415-FE00006C5547}"/>
                </a:ext>
              </a:extLst>
            </p:cNvPr>
            <p:cNvSpPr/>
            <p:nvPr/>
          </p:nvSpPr>
          <p:spPr>
            <a:xfrm>
              <a:off x="6784575" y="3622025"/>
              <a:ext cx="60075" cy="69075"/>
            </a:xfrm>
            <a:custGeom>
              <a:avLst/>
              <a:gdLst/>
              <a:ahLst/>
              <a:cxnLst/>
              <a:rect l="l" t="t" r="r" b="b"/>
              <a:pathLst>
                <a:path w="2403" h="2763" extrusionOk="0">
                  <a:moveTo>
                    <a:pt x="947" y="0"/>
                  </a:moveTo>
                  <a:cubicBezTo>
                    <a:pt x="621" y="0"/>
                    <a:pt x="287" y="112"/>
                    <a:pt x="1" y="361"/>
                  </a:cubicBezTo>
                  <a:lnTo>
                    <a:pt x="1582" y="2762"/>
                  </a:lnTo>
                  <a:cubicBezTo>
                    <a:pt x="2068" y="2519"/>
                    <a:pt x="2402" y="2003"/>
                    <a:pt x="2402" y="1455"/>
                  </a:cubicBezTo>
                  <a:cubicBezTo>
                    <a:pt x="2402" y="588"/>
                    <a:pt x="1695" y="0"/>
                    <a:pt x="94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231;p2">
              <a:extLst>
                <a:ext uri="{FF2B5EF4-FFF2-40B4-BE49-F238E27FC236}">
                  <a16:creationId xmlns:a16="http://schemas.microsoft.com/office/drawing/2014/main" id="{BE92568B-6408-6CA9-9446-129F6A81EBDB}"/>
                </a:ext>
              </a:extLst>
            </p:cNvPr>
            <p:cNvSpPr/>
            <p:nvPr/>
          </p:nvSpPr>
          <p:spPr>
            <a:xfrm>
              <a:off x="6590050" y="3202475"/>
              <a:ext cx="98825" cy="72975"/>
            </a:xfrm>
            <a:custGeom>
              <a:avLst/>
              <a:gdLst/>
              <a:ahLst/>
              <a:cxnLst/>
              <a:rect l="l" t="t" r="r" b="b"/>
              <a:pathLst>
                <a:path w="3953" h="2919" extrusionOk="0">
                  <a:moveTo>
                    <a:pt x="2007" y="0"/>
                  </a:moveTo>
                  <a:cubicBezTo>
                    <a:pt x="578" y="0"/>
                    <a:pt x="1" y="1854"/>
                    <a:pt x="1186" y="2675"/>
                  </a:cubicBezTo>
                  <a:cubicBezTo>
                    <a:pt x="1429" y="2827"/>
                    <a:pt x="1703" y="2918"/>
                    <a:pt x="2007" y="2918"/>
                  </a:cubicBezTo>
                  <a:cubicBezTo>
                    <a:pt x="3952" y="2918"/>
                    <a:pt x="3952" y="0"/>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232;p2">
              <a:extLst>
                <a:ext uri="{FF2B5EF4-FFF2-40B4-BE49-F238E27FC236}">
                  <a16:creationId xmlns:a16="http://schemas.microsoft.com/office/drawing/2014/main" id="{4FC984E2-AD63-7074-B684-041F29B8D0BA}"/>
                </a:ext>
              </a:extLst>
            </p:cNvPr>
            <p:cNvSpPr/>
            <p:nvPr/>
          </p:nvSpPr>
          <p:spPr>
            <a:xfrm>
              <a:off x="7094625" y="27830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233;p2">
              <a:extLst>
                <a:ext uri="{FF2B5EF4-FFF2-40B4-BE49-F238E27FC236}">
                  <a16:creationId xmlns:a16="http://schemas.microsoft.com/office/drawing/2014/main" id="{9BFF4656-5379-7149-3B17-1A8BC2DCC21D}"/>
                </a:ext>
              </a:extLst>
            </p:cNvPr>
            <p:cNvSpPr/>
            <p:nvPr/>
          </p:nvSpPr>
          <p:spPr>
            <a:xfrm>
              <a:off x="7094625" y="2950950"/>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234;p2">
              <a:extLst>
                <a:ext uri="{FF2B5EF4-FFF2-40B4-BE49-F238E27FC236}">
                  <a16:creationId xmlns:a16="http://schemas.microsoft.com/office/drawing/2014/main" id="{735C79B2-7149-EF08-3425-9F977894D7F1}"/>
                </a:ext>
              </a:extLst>
            </p:cNvPr>
            <p:cNvSpPr/>
            <p:nvPr/>
          </p:nvSpPr>
          <p:spPr>
            <a:xfrm>
              <a:off x="7094625" y="3286825"/>
              <a:ext cx="85125" cy="72600"/>
            </a:xfrm>
            <a:custGeom>
              <a:avLst/>
              <a:gdLst/>
              <a:ahLst/>
              <a:cxnLst/>
              <a:rect l="l" t="t" r="r" b="b"/>
              <a:pathLst>
                <a:path w="3405" h="2904" extrusionOk="0">
                  <a:moveTo>
                    <a:pt x="1976" y="0"/>
                  </a:moveTo>
                  <a:cubicBezTo>
                    <a:pt x="669" y="0"/>
                    <a:pt x="0" y="1550"/>
                    <a:pt x="943" y="2462"/>
                  </a:cubicBezTo>
                  <a:cubicBezTo>
                    <a:pt x="1238" y="2768"/>
                    <a:pt x="1601" y="2904"/>
                    <a:pt x="1956" y="2904"/>
                  </a:cubicBezTo>
                  <a:cubicBezTo>
                    <a:pt x="2697" y="2904"/>
                    <a:pt x="3405" y="2312"/>
                    <a:pt x="3405" y="1429"/>
                  </a:cubicBezTo>
                  <a:cubicBezTo>
                    <a:pt x="3405" y="638"/>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235;p2">
              <a:extLst>
                <a:ext uri="{FF2B5EF4-FFF2-40B4-BE49-F238E27FC236}">
                  <a16:creationId xmlns:a16="http://schemas.microsoft.com/office/drawing/2014/main" id="{DA9B07EA-2E98-5B03-258E-370EFB0939A5}"/>
                </a:ext>
              </a:extLst>
            </p:cNvPr>
            <p:cNvSpPr/>
            <p:nvPr/>
          </p:nvSpPr>
          <p:spPr>
            <a:xfrm>
              <a:off x="7106025" y="3456275"/>
              <a:ext cx="75250" cy="72975"/>
            </a:xfrm>
            <a:custGeom>
              <a:avLst/>
              <a:gdLst/>
              <a:ahLst/>
              <a:cxnLst/>
              <a:rect l="l" t="t" r="r" b="b"/>
              <a:pathLst>
                <a:path w="3010" h="2919" extrusionOk="0">
                  <a:moveTo>
                    <a:pt x="1490" y="0"/>
                  </a:moveTo>
                  <a:cubicBezTo>
                    <a:pt x="783" y="0"/>
                    <a:pt x="76" y="456"/>
                    <a:pt x="31" y="1368"/>
                  </a:cubicBezTo>
                  <a:cubicBezTo>
                    <a:pt x="0" y="2219"/>
                    <a:pt x="669" y="2918"/>
                    <a:pt x="1490" y="2918"/>
                  </a:cubicBezTo>
                  <a:cubicBezTo>
                    <a:pt x="2341" y="2918"/>
                    <a:pt x="3010" y="2219"/>
                    <a:pt x="2949" y="1368"/>
                  </a:cubicBezTo>
                  <a:cubicBezTo>
                    <a:pt x="2903" y="456"/>
                    <a:pt x="2196" y="0"/>
                    <a:pt x="1490"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236;p2">
              <a:extLst>
                <a:ext uri="{FF2B5EF4-FFF2-40B4-BE49-F238E27FC236}">
                  <a16:creationId xmlns:a16="http://schemas.microsoft.com/office/drawing/2014/main" id="{C905888A-8388-6DC2-06EA-A35F0E838EE2}"/>
                </a:ext>
              </a:extLst>
            </p:cNvPr>
            <p:cNvSpPr/>
            <p:nvPr/>
          </p:nvSpPr>
          <p:spPr>
            <a:xfrm>
              <a:off x="7093875" y="3118875"/>
              <a:ext cx="86650" cy="72650"/>
            </a:xfrm>
            <a:custGeom>
              <a:avLst/>
              <a:gdLst/>
              <a:ahLst/>
              <a:cxnLst/>
              <a:rect l="l" t="t" r="r" b="b"/>
              <a:pathLst>
                <a:path w="3466" h="2906" extrusionOk="0">
                  <a:moveTo>
                    <a:pt x="2006" y="1"/>
                  </a:moveTo>
                  <a:cubicBezTo>
                    <a:pt x="547" y="1"/>
                    <a:pt x="0" y="1855"/>
                    <a:pt x="1185" y="2645"/>
                  </a:cubicBezTo>
                  <a:cubicBezTo>
                    <a:pt x="1438" y="2825"/>
                    <a:pt x="1720" y="2905"/>
                    <a:pt x="1996" y="2905"/>
                  </a:cubicBezTo>
                  <a:cubicBezTo>
                    <a:pt x="2749" y="2905"/>
                    <a:pt x="3465" y="2305"/>
                    <a:pt x="3465" y="1460"/>
                  </a:cubicBezTo>
                  <a:cubicBezTo>
                    <a:pt x="3465" y="639"/>
                    <a:pt x="2796" y="1"/>
                    <a:pt x="200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237;p2">
              <a:extLst>
                <a:ext uri="{FF2B5EF4-FFF2-40B4-BE49-F238E27FC236}">
                  <a16:creationId xmlns:a16="http://schemas.microsoft.com/office/drawing/2014/main" id="{62BF107F-BF3A-968B-8477-8234371BB145}"/>
                </a:ext>
              </a:extLst>
            </p:cNvPr>
            <p:cNvSpPr/>
            <p:nvPr/>
          </p:nvSpPr>
          <p:spPr>
            <a:xfrm>
              <a:off x="6590050" y="1525250"/>
              <a:ext cx="98825" cy="72350"/>
            </a:xfrm>
            <a:custGeom>
              <a:avLst/>
              <a:gdLst/>
              <a:ahLst/>
              <a:cxnLst/>
              <a:rect l="l" t="t" r="r" b="b"/>
              <a:pathLst>
                <a:path w="3953" h="2894" extrusionOk="0">
                  <a:moveTo>
                    <a:pt x="1892" y="0"/>
                  </a:moveTo>
                  <a:cubicBezTo>
                    <a:pt x="1634" y="0"/>
                    <a:pt x="1398" y="90"/>
                    <a:pt x="1186" y="249"/>
                  </a:cubicBezTo>
                  <a:cubicBezTo>
                    <a:pt x="1" y="1040"/>
                    <a:pt x="578" y="2894"/>
                    <a:pt x="2007" y="2894"/>
                  </a:cubicBezTo>
                  <a:cubicBezTo>
                    <a:pt x="3952" y="2894"/>
                    <a:pt x="3952" y="6"/>
                    <a:pt x="2007" y="6"/>
                  </a:cubicBezTo>
                  <a:cubicBezTo>
                    <a:pt x="1968" y="2"/>
                    <a:pt x="1930" y="0"/>
                    <a:pt x="189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238;p2">
              <a:extLst>
                <a:ext uri="{FF2B5EF4-FFF2-40B4-BE49-F238E27FC236}">
                  <a16:creationId xmlns:a16="http://schemas.microsoft.com/office/drawing/2014/main" id="{0576CAED-7A22-4A76-B088-082A1A98A33A}"/>
                </a:ext>
              </a:extLst>
            </p:cNvPr>
            <p:cNvSpPr/>
            <p:nvPr/>
          </p:nvSpPr>
          <p:spPr>
            <a:xfrm>
              <a:off x="6590050" y="1692575"/>
              <a:ext cx="96525" cy="72975"/>
            </a:xfrm>
            <a:custGeom>
              <a:avLst/>
              <a:gdLst/>
              <a:ahLst/>
              <a:cxnLst/>
              <a:rect l="l" t="t" r="r" b="b"/>
              <a:pathLst>
                <a:path w="3861" h="2919" extrusionOk="0">
                  <a:moveTo>
                    <a:pt x="2007" y="0"/>
                  </a:moveTo>
                  <a:cubicBezTo>
                    <a:pt x="578" y="0"/>
                    <a:pt x="1" y="1854"/>
                    <a:pt x="1186" y="2645"/>
                  </a:cubicBezTo>
                  <a:cubicBezTo>
                    <a:pt x="1429" y="2827"/>
                    <a:pt x="1703" y="2918"/>
                    <a:pt x="2007" y="2918"/>
                  </a:cubicBezTo>
                  <a:cubicBezTo>
                    <a:pt x="3861" y="2827"/>
                    <a:pt x="3861" y="91"/>
                    <a:pt x="2007"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239;p2">
              <a:extLst>
                <a:ext uri="{FF2B5EF4-FFF2-40B4-BE49-F238E27FC236}">
                  <a16:creationId xmlns:a16="http://schemas.microsoft.com/office/drawing/2014/main" id="{F4FC2DAA-F94C-DF06-F043-D9E753B8F07A}"/>
                </a:ext>
              </a:extLst>
            </p:cNvPr>
            <p:cNvSpPr/>
            <p:nvPr/>
          </p:nvSpPr>
          <p:spPr>
            <a:xfrm>
              <a:off x="6591575" y="1357450"/>
              <a:ext cx="97300" cy="72225"/>
            </a:xfrm>
            <a:custGeom>
              <a:avLst/>
              <a:gdLst/>
              <a:ahLst/>
              <a:cxnLst/>
              <a:rect l="l" t="t" r="r" b="b"/>
              <a:pathLst>
                <a:path w="3892" h="2889" extrusionOk="0">
                  <a:moveTo>
                    <a:pt x="1916" y="0"/>
                  </a:moveTo>
                  <a:cubicBezTo>
                    <a:pt x="1" y="0"/>
                    <a:pt x="11" y="2888"/>
                    <a:pt x="1946" y="2888"/>
                  </a:cubicBezTo>
                  <a:cubicBezTo>
                    <a:pt x="3891" y="2888"/>
                    <a:pt x="3891" y="1"/>
                    <a:pt x="1946" y="1"/>
                  </a:cubicBezTo>
                  <a:cubicBezTo>
                    <a:pt x="1936" y="0"/>
                    <a:pt x="1926" y="0"/>
                    <a:pt x="191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240;p2">
              <a:extLst>
                <a:ext uri="{FF2B5EF4-FFF2-40B4-BE49-F238E27FC236}">
                  <a16:creationId xmlns:a16="http://schemas.microsoft.com/office/drawing/2014/main" id="{E7579FCA-3240-D443-98A7-5725FA411863}"/>
                </a:ext>
              </a:extLst>
            </p:cNvPr>
            <p:cNvSpPr/>
            <p:nvPr/>
          </p:nvSpPr>
          <p:spPr>
            <a:xfrm>
              <a:off x="6591575" y="1860500"/>
              <a:ext cx="97300" cy="72975"/>
            </a:xfrm>
            <a:custGeom>
              <a:avLst/>
              <a:gdLst/>
              <a:ahLst/>
              <a:cxnLst/>
              <a:rect l="l" t="t" r="r" b="b"/>
              <a:pathLst>
                <a:path w="3892" h="2919" extrusionOk="0">
                  <a:moveTo>
                    <a:pt x="1946" y="1"/>
                  </a:moveTo>
                  <a:cubicBezTo>
                    <a:pt x="0" y="1"/>
                    <a:pt x="0" y="2918"/>
                    <a:pt x="1946" y="2918"/>
                  </a:cubicBezTo>
                  <a:cubicBezTo>
                    <a:pt x="3891" y="2918"/>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241;p2">
              <a:extLst>
                <a:ext uri="{FF2B5EF4-FFF2-40B4-BE49-F238E27FC236}">
                  <a16:creationId xmlns:a16="http://schemas.microsoft.com/office/drawing/2014/main" id="{5623AD68-D158-7F87-2A9F-BE18C0B09F8D}"/>
                </a:ext>
              </a:extLst>
            </p:cNvPr>
            <p:cNvSpPr/>
            <p:nvPr/>
          </p:nvSpPr>
          <p:spPr>
            <a:xfrm>
              <a:off x="6598425" y="1189525"/>
              <a:ext cx="88150" cy="72975"/>
            </a:xfrm>
            <a:custGeom>
              <a:avLst/>
              <a:gdLst/>
              <a:ahLst/>
              <a:cxnLst/>
              <a:rect l="l" t="t" r="r" b="b"/>
              <a:pathLst>
                <a:path w="3526" h="2919" extrusionOk="0">
                  <a:moveTo>
                    <a:pt x="1672" y="0"/>
                  </a:moveTo>
                  <a:cubicBezTo>
                    <a:pt x="1368" y="0"/>
                    <a:pt x="1094" y="61"/>
                    <a:pt x="851" y="243"/>
                  </a:cubicBezTo>
                  <a:cubicBezTo>
                    <a:pt x="0" y="821"/>
                    <a:pt x="0" y="2067"/>
                    <a:pt x="851" y="2645"/>
                  </a:cubicBezTo>
                  <a:cubicBezTo>
                    <a:pt x="1094" y="2827"/>
                    <a:pt x="1368" y="2918"/>
                    <a:pt x="1672" y="2918"/>
                  </a:cubicBezTo>
                  <a:cubicBezTo>
                    <a:pt x="3526" y="2797"/>
                    <a:pt x="3526" y="91"/>
                    <a:pt x="1672"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242;p2">
              <a:extLst>
                <a:ext uri="{FF2B5EF4-FFF2-40B4-BE49-F238E27FC236}">
                  <a16:creationId xmlns:a16="http://schemas.microsoft.com/office/drawing/2014/main" id="{4B2B0193-7F00-9BD8-AC07-F47A2A718CFB}"/>
                </a:ext>
              </a:extLst>
            </p:cNvPr>
            <p:cNvSpPr/>
            <p:nvPr/>
          </p:nvSpPr>
          <p:spPr>
            <a:xfrm>
              <a:off x="6591575" y="853650"/>
              <a:ext cx="97300" cy="72975"/>
            </a:xfrm>
            <a:custGeom>
              <a:avLst/>
              <a:gdLst/>
              <a:ahLst/>
              <a:cxnLst/>
              <a:rect l="l" t="t" r="r" b="b"/>
              <a:pathLst>
                <a:path w="3892" h="2919" extrusionOk="0">
                  <a:moveTo>
                    <a:pt x="1946" y="0"/>
                  </a:moveTo>
                  <a:cubicBezTo>
                    <a:pt x="0" y="0"/>
                    <a:pt x="0" y="2918"/>
                    <a:pt x="1946" y="2918"/>
                  </a:cubicBezTo>
                  <a:cubicBezTo>
                    <a:pt x="3891" y="2918"/>
                    <a:pt x="389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243;p2">
              <a:extLst>
                <a:ext uri="{FF2B5EF4-FFF2-40B4-BE49-F238E27FC236}">
                  <a16:creationId xmlns:a16="http://schemas.microsoft.com/office/drawing/2014/main" id="{B930A16C-A4C0-8213-22EA-0E09768BEF2A}"/>
                </a:ext>
              </a:extLst>
            </p:cNvPr>
            <p:cNvSpPr/>
            <p:nvPr/>
          </p:nvSpPr>
          <p:spPr>
            <a:xfrm>
              <a:off x="6591575" y="518525"/>
              <a:ext cx="97300" cy="72225"/>
            </a:xfrm>
            <a:custGeom>
              <a:avLst/>
              <a:gdLst/>
              <a:ahLst/>
              <a:cxnLst/>
              <a:rect l="l" t="t" r="r" b="b"/>
              <a:pathLst>
                <a:path w="3892" h="2889" extrusionOk="0">
                  <a:moveTo>
                    <a:pt x="1946" y="1"/>
                  </a:moveTo>
                  <a:cubicBezTo>
                    <a:pt x="0" y="1"/>
                    <a:pt x="0" y="2889"/>
                    <a:pt x="1946" y="2889"/>
                  </a:cubicBezTo>
                  <a:cubicBezTo>
                    <a:pt x="3891" y="288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244;p2">
              <a:extLst>
                <a:ext uri="{FF2B5EF4-FFF2-40B4-BE49-F238E27FC236}">
                  <a16:creationId xmlns:a16="http://schemas.microsoft.com/office/drawing/2014/main" id="{86BBE3FB-C0BA-3262-6B1C-E65577996DE8}"/>
                </a:ext>
              </a:extLst>
            </p:cNvPr>
            <p:cNvSpPr/>
            <p:nvPr/>
          </p:nvSpPr>
          <p:spPr>
            <a:xfrm>
              <a:off x="6598425" y="685700"/>
              <a:ext cx="88150" cy="72975"/>
            </a:xfrm>
            <a:custGeom>
              <a:avLst/>
              <a:gdLst/>
              <a:ahLst/>
              <a:cxnLst/>
              <a:rect l="l" t="t" r="r" b="b"/>
              <a:pathLst>
                <a:path w="3526" h="2919" extrusionOk="0">
                  <a:moveTo>
                    <a:pt x="1672" y="1"/>
                  </a:moveTo>
                  <a:cubicBezTo>
                    <a:pt x="1368" y="1"/>
                    <a:pt x="1094" y="92"/>
                    <a:pt x="851" y="275"/>
                  </a:cubicBezTo>
                  <a:cubicBezTo>
                    <a:pt x="0" y="822"/>
                    <a:pt x="0" y="2098"/>
                    <a:pt x="851" y="2676"/>
                  </a:cubicBezTo>
                  <a:cubicBezTo>
                    <a:pt x="1094" y="2828"/>
                    <a:pt x="1368" y="2919"/>
                    <a:pt x="1672" y="2919"/>
                  </a:cubicBezTo>
                  <a:cubicBezTo>
                    <a:pt x="3526" y="2828"/>
                    <a:pt x="3526" y="92"/>
                    <a:pt x="1672"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245;p2">
              <a:extLst>
                <a:ext uri="{FF2B5EF4-FFF2-40B4-BE49-F238E27FC236}">
                  <a16:creationId xmlns:a16="http://schemas.microsoft.com/office/drawing/2014/main" id="{EFCB10A2-DFD4-1321-C6E8-D95E4DFF8383}"/>
                </a:ext>
              </a:extLst>
            </p:cNvPr>
            <p:cNvSpPr/>
            <p:nvPr/>
          </p:nvSpPr>
          <p:spPr>
            <a:xfrm>
              <a:off x="6591575" y="1021575"/>
              <a:ext cx="97300" cy="72975"/>
            </a:xfrm>
            <a:custGeom>
              <a:avLst/>
              <a:gdLst/>
              <a:ahLst/>
              <a:cxnLst/>
              <a:rect l="l" t="t" r="r" b="b"/>
              <a:pathLst>
                <a:path w="3892" h="2919" extrusionOk="0">
                  <a:moveTo>
                    <a:pt x="1946" y="1"/>
                  </a:moveTo>
                  <a:cubicBezTo>
                    <a:pt x="0" y="1"/>
                    <a:pt x="0" y="2919"/>
                    <a:pt x="1946" y="2919"/>
                  </a:cubicBezTo>
                  <a:cubicBezTo>
                    <a:pt x="3891" y="2919"/>
                    <a:pt x="389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246;p2">
              <a:extLst>
                <a:ext uri="{FF2B5EF4-FFF2-40B4-BE49-F238E27FC236}">
                  <a16:creationId xmlns:a16="http://schemas.microsoft.com/office/drawing/2014/main" id="{5BB04B50-3E7E-8FEA-0BAE-A08E7B9E306D}"/>
                </a:ext>
              </a:extLst>
            </p:cNvPr>
            <p:cNvSpPr/>
            <p:nvPr/>
          </p:nvSpPr>
          <p:spPr>
            <a:xfrm>
              <a:off x="7106775" y="244960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247;p2">
              <a:extLst>
                <a:ext uri="{FF2B5EF4-FFF2-40B4-BE49-F238E27FC236}">
                  <a16:creationId xmlns:a16="http://schemas.microsoft.com/office/drawing/2014/main" id="{0E615ABF-78B2-FCA0-9A19-AB2472B9CF94}"/>
                </a:ext>
              </a:extLst>
            </p:cNvPr>
            <p:cNvSpPr/>
            <p:nvPr/>
          </p:nvSpPr>
          <p:spPr>
            <a:xfrm>
              <a:off x="6934275" y="3538325"/>
              <a:ext cx="87425" cy="72975"/>
            </a:xfrm>
            <a:custGeom>
              <a:avLst/>
              <a:gdLst/>
              <a:ahLst/>
              <a:cxnLst/>
              <a:rect l="l" t="t" r="r" b="b"/>
              <a:pathLst>
                <a:path w="3497" h="2919" extrusionOk="0">
                  <a:moveTo>
                    <a:pt x="1673" y="1"/>
                  </a:moveTo>
                  <a:cubicBezTo>
                    <a:pt x="1369" y="1"/>
                    <a:pt x="1095" y="92"/>
                    <a:pt x="852" y="244"/>
                  </a:cubicBezTo>
                  <a:cubicBezTo>
                    <a:pt x="1" y="822"/>
                    <a:pt x="1" y="2068"/>
                    <a:pt x="852" y="2645"/>
                  </a:cubicBezTo>
                  <a:cubicBezTo>
                    <a:pt x="1095" y="2828"/>
                    <a:pt x="1369" y="2919"/>
                    <a:pt x="1673" y="2919"/>
                  </a:cubicBezTo>
                  <a:cubicBezTo>
                    <a:pt x="3496" y="2828"/>
                    <a:pt x="3496" y="92"/>
                    <a:pt x="1673"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248;p2">
              <a:extLst>
                <a:ext uri="{FF2B5EF4-FFF2-40B4-BE49-F238E27FC236}">
                  <a16:creationId xmlns:a16="http://schemas.microsoft.com/office/drawing/2014/main" id="{FFA66FC7-9DA9-F33C-5CD0-549EA3FF8827}"/>
                </a:ext>
              </a:extLst>
            </p:cNvPr>
            <p:cNvSpPr/>
            <p:nvPr/>
          </p:nvSpPr>
          <p:spPr>
            <a:xfrm>
              <a:off x="7094850" y="937975"/>
              <a:ext cx="84900" cy="72325"/>
            </a:xfrm>
            <a:custGeom>
              <a:avLst/>
              <a:gdLst/>
              <a:ahLst/>
              <a:cxnLst/>
              <a:rect l="l" t="t" r="r" b="b"/>
              <a:pathLst>
                <a:path w="3396" h="2893" extrusionOk="0">
                  <a:moveTo>
                    <a:pt x="1930" y="1"/>
                  </a:moveTo>
                  <a:cubicBezTo>
                    <a:pt x="648" y="1"/>
                    <a:pt x="0" y="1560"/>
                    <a:pt x="903" y="2463"/>
                  </a:cubicBezTo>
                  <a:cubicBezTo>
                    <a:pt x="1210" y="2760"/>
                    <a:pt x="1581" y="2892"/>
                    <a:pt x="1941" y="2892"/>
                  </a:cubicBezTo>
                  <a:cubicBezTo>
                    <a:pt x="2690" y="2892"/>
                    <a:pt x="3396" y="2322"/>
                    <a:pt x="3396" y="1460"/>
                  </a:cubicBezTo>
                  <a:cubicBezTo>
                    <a:pt x="3396" y="640"/>
                    <a:pt x="2757" y="1"/>
                    <a:pt x="1967" y="1"/>
                  </a:cubicBezTo>
                  <a:cubicBezTo>
                    <a:pt x="1955" y="1"/>
                    <a:pt x="1942" y="1"/>
                    <a:pt x="193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249;p2">
              <a:extLst>
                <a:ext uri="{FF2B5EF4-FFF2-40B4-BE49-F238E27FC236}">
                  <a16:creationId xmlns:a16="http://schemas.microsoft.com/office/drawing/2014/main" id="{6945D930-A84E-376F-A761-10836A1DDCC2}"/>
                </a:ext>
              </a:extLst>
            </p:cNvPr>
            <p:cNvSpPr/>
            <p:nvPr/>
          </p:nvSpPr>
          <p:spPr>
            <a:xfrm>
              <a:off x="6927450" y="3370400"/>
              <a:ext cx="96525" cy="72975"/>
            </a:xfrm>
            <a:custGeom>
              <a:avLst/>
              <a:gdLst/>
              <a:ahLst/>
              <a:cxnLst/>
              <a:rect l="l" t="t" r="r" b="b"/>
              <a:pathLst>
                <a:path w="3861" h="2919" extrusionOk="0">
                  <a:moveTo>
                    <a:pt x="1946" y="1"/>
                  </a:moveTo>
                  <a:cubicBezTo>
                    <a:pt x="0" y="1"/>
                    <a:pt x="0" y="2918"/>
                    <a:pt x="1946" y="2918"/>
                  </a:cubicBezTo>
                  <a:cubicBezTo>
                    <a:pt x="3861" y="2918"/>
                    <a:pt x="3861" y="1"/>
                    <a:pt x="194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250;p2">
              <a:extLst>
                <a:ext uri="{FF2B5EF4-FFF2-40B4-BE49-F238E27FC236}">
                  <a16:creationId xmlns:a16="http://schemas.microsoft.com/office/drawing/2014/main" id="{0D36AF9B-911B-A479-4118-A873C417B47F}"/>
                </a:ext>
              </a:extLst>
            </p:cNvPr>
            <p:cNvSpPr/>
            <p:nvPr/>
          </p:nvSpPr>
          <p:spPr>
            <a:xfrm>
              <a:off x="7106775" y="769875"/>
              <a:ext cx="72975" cy="73150"/>
            </a:xfrm>
            <a:custGeom>
              <a:avLst/>
              <a:gdLst/>
              <a:ahLst/>
              <a:cxnLst/>
              <a:rect l="l" t="t" r="r" b="b"/>
              <a:pathLst>
                <a:path w="2919" h="2926" extrusionOk="0">
                  <a:moveTo>
                    <a:pt x="1475" y="0"/>
                  </a:moveTo>
                  <a:cubicBezTo>
                    <a:pt x="928" y="0"/>
                    <a:pt x="381" y="297"/>
                    <a:pt x="122" y="889"/>
                  </a:cubicBezTo>
                  <a:cubicBezTo>
                    <a:pt x="62" y="1072"/>
                    <a:pt x="1" y="1254"/>
                    <a:pt x="1" y="1467"/>
                  </a:cubicBezTo>
                  <a:cubicBezTo>
                    <a:pt x="1" y="1558"/>
                    <a:pt x="31" y="1649"/>
                    <a:pt x="31" y="1740"/>
                  </a:cubicBezTo>
                  <a:cubicBezTo>
                    <a:pt x="198" y="2531"/>
                    <a:pt x="837" y="2926"/>
                    <a:pt x="1471" y="2926"/>
                  </a:cubicBezTo>
                  <a:cubicBezTo>
                    <a:pt x="2106" y="2926"/>
                    <a:pt x="2736" y="2531"/>
                    <a:pt x="2888" y="1740"/>
                  </a:cubicBezTo>
                  <a:cubicBezTo>
                    <a:pt x="2919" y="1649"/>
                    <a:pt x="2919" y="1558"/>
                    <a:pt x="2919" y="1467"/>
                  </a:cubicBezTo>
                  <a:cubicBezTo>
                    <a:pt x="2919" y="1254"/>
                    <a:pt x="2888" y="1072"/>
                    <a:pt x="2828" y="889"/>
                  </a:cubicBezTo>
                  <a:cubicBezTo>
                    <a:pt x="2569" y="297"/>
                    <a:pt x="2022" y="0"/>
                    <a:pt x="1475"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251;p2">
              <a:extLst>
                <a:ext uri="{FF2B5EF4-FFF2-40B4-BE49-F238E27FC236}">
                  <a16:creationId xmlns:a16="http://schemas.microsoft.com/office/drawing/2014/main" id="{BBACCC07-F8B2-8946-2EFD-E559822F478A}"/>
                </a:ext>
              </a:extLst>
            </p:cNvPr>
            <p:cNvSpPr/>
            <p:nvPr/>
          </p:nvSpPr>
          <p:spPr>
            <a:xfrm>
              <a:off x="7094625" y="602125"/>
              <a:ext cx="85125" cy="72875"/>
            </a:xfrm>
            <a:custGeom>
              <a:avLst/>
              <a:gdLst/>
              <a:ahLst/>
              <a:cxnLst/>
              <a:rect l="l" t="t" r="r" b="b"/>
              <a:pathLst>
                <a:path w="3405" h="2915" extrusionOk="0">
                  <a:moveTo>
                    <a:pt x="1976" y="0"/>
                  </a:moveTo>
                  <a:cubicBezTo>
                    <a:pt x="669" y="0"/>
                    <a:pt x="0" y="1551"/>
                    <a:pt x="943" y="2493"/>
                  </a:cubicBezTo>
                  <a:cubicBezTo>
                    <a:pt x="1234" y="2785"/>
                    <a:pt x="1592" y="2915"/>
                    <a:pt x="1942" y="2915"/>
                  </a:cubicBezTo>
                  <a:cubicBezTo>
                    <a:pt x="2688" y="2915"/>
                    <a:pt x="3405" y="2328"/>
                    <a:pt x="3405" y="1459"/>
                  </a:cubicBezTo>
                  <a:cubicBezTo>
                    <a:pt x="3405" y="63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252;p2">
              <a:extLst>
                <a:ext uri="{FF2B5EF4-FFF2-40B4-BE49-F238E27FC236}">
                  <a16:creationId xmlns:a16="http://schemas.microsoft.com/office/drawing/2014/main" id="{AB8CC796-349E-4852-1E02-E3F7A92C4DAA}"/>
                </a:ext>
              </a:extLst>
            </p:cNvPr>
            <p:cNvSpPr/>
            <p:nvPr/>
          </p:nvSpPr>
          <p:spPr>
            <a:xfrm>
              <a:off x="6927450" y="320247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253;p2">
              <a:extLst>
                <a:ext uri="{FF2B5EF4-FFF2-40B4-BE49-F238E27FC236}">
                  <a16:creationId xmlns:a16="http://schemas.microsoft.com/office/drawing/2014/main" id="{7D91D0C4-870D-9744-8A9E-83322A8E9B22}"/>
                </a:ext>
              </a:extLst>
            </p:cNvPr>
            <p:cNvSpPr/>
            <p:nvPr/>
          </p:nvSpPr>
          <p:spPr>
            <a:xfrm>
              <a:off x="6590825" y="2028425"/>
              <a:ext cx="95750" cy="72975"/>
            </a:xfrm>
            <a:custGeom>
              <a:avLst/>
              <a:gdLst/>
              <a:ahLst/>
              <a:cxnLst/>
              <a:rect l="l" t="t" r="r" b="b"/>
              <a:pathLst>
                <a:path w="3830" h="2919" extrusionOk="0">
                  <a:moveTo>
                    <a:pt x="1976" y="1"/>
                  </a:moveTo>
                  <a:cubicBezTo>
                    <a:pt x="1672" y="1"/>
                    <a:pt x="1398" y="92"/>
                    <a:pt x="1155" y="244"/>
                  </a:cubicBezTo>
                  <a:cubicBezTo>
                    <a:pt x="0" y="1065"/>
                    <a:pt x="547" y="2889"/>
                    <a:pt x="1976" y="2919"/>
                  </a:cubicBezTo>
                  <a:cubicBezTo>
                    <a:pt x="3830" y="2828"/>
                    <a:pt x="3830" y="92"/>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254;p2">
              <a:extLst>
                <a:ext uri="{FF2B5EF4-FFF2-40B4-BE49-F238E27FC236}">
                  <a16:creationId xmlns:a16="http://schemas.microsoft.com/office/drawing/2014/main" id="{61C6461E-D72B-0B9E-4851-6AB76AACCEF4}"/>
                </a:ext>
              </a:extLst>
            </p:cNvPr>
            <p:cNvSpPr/>
            <p:nvPr/>
          </p:nvSpPr>
          <p:spPr>
            <a:xfrm>
              <a:off x="6927450" y="2699425"/>
              <a:ext cx="96525" cy="72975"/>
            </a:xfrm>
            <a:custGeom>
              <a:avLst/>
              <a:gdLst/>
              <a:ahLst/>
              <a:cxnLst/>
              <a:rect l="l" t="t" r="r" b="b"/>
              <a:pathLst>
                <a:path w="3861" h="2919" extrusionOk="0">
                  <a:moveTo>
                    <a:pt x="1946" y="0"/>
                  </a:moveTo>
                  <a:cubicBezTo>
                    <a:pt x="0" y="0"/>
                    <a:pt x="0" y="2918"/>
                    <a:pt x="1946" y="2918"/>
                  </a:cubicBezTo>
                  <a:cubicBezTo>
                    <a:pt x="3861" y="2918"/>
                    <a:pt x="3861" y="0"/>
                    <a:pt x="194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255;p2">
              <a:extLst>
                <a:ext uri="{FF2B5EF4-FFF2-40B4-BE49-F238E27FC236}">
                  <a16:creationId xmlns:a16="http://schemas.microsoft.com/office/drawing/2014/main" id="{D6913485-05F5-7CDA-F50B-6EBAF5F8AEC4}"/>
                </a:ext>
              </a:extLst>
            </p:cNvPr>
            <p:cNvSpPr/>
            <p:nvPr/>
          </p:nvSpPr>
          <p:spPr>
            <a:xfrm>
              <a:off x="6934275" y="3035300"/>
              <a:ext cx="87425" cy="72975"/>
            </a:xfrm>
            <a:custGeom>
              <a:avLst/>
              <a:gdLst/>
              <a:ahLst/>
              <a:cxnLst/>
              <a:rect l="l" t="t" r="r" b="b"/>
              <a:pathLst>
                <a:path w="3497" h="2919" extrusionOk="0">
                  <a:moveTo>
                    <a:pt x="1673" y="0"/>
                  </a:moveTo>
                  <a:cubicBezTo>
                    <a:pt x="1369" y="0"/>
                    <a:pt x="1095" y="91"/>
                    <a:pt x="852" y="243"/>
                  </a:cubicBezTo>
                  <a:cubicBezTo>
                    <a:pt x="1" y="821"/>
                    <a:pt x="1" y="2097"/>
                    <a:pt x="852" y="2675"/>
                  </a:cubicBezTo>
                  <a:cubicBezTo>
                    <a:pt x="1095" y="2827"/>
                    <a:pt x="1369" y="2918"/>
                    <a:pt x="1673" y="2918"/>
                  </a:cubicBezTo>
                  <a:cubicBezTo>
                    <a:pt x="3496" y="2827"/>
                    <a:pt x="3496" y="91"/>
                    <a:pt x="1673"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256;p2">
              <a:extLst>
                <a:ext uri="{FF2B5EF4-FFF2-40B4-BE49-F238E27FC236}">
                  <a16:creationId xmlns:a16="http://schemas.microsoft.com/office/drawing/2014/main" id="{D2A9B233-971B-DE53-1ACF-46BA7912AB51}"/>
                </a:ext>
              </a:extLst>
            </p:cNvPr>
            <p:cNvSpPr/>
            <p:nvPr/>
          </p:nvSpPr>
          <p:spPr>
            <a:xfrm>
              <a:off x="7094625" y="1944100"/>
              <a:ext cx="85125" cy="73025"/>
            </a:xfrm>
            <a:custGeom>
              <a:avLst/>
              <a:gdLst/>
              <a:ahLst/>
              <a:cxnLst/>
              <a:rect l="l" t="t" r="r" b="b"/>
              <a:pathLst>
                <a:path w="3405" h="2921" extrusionOk="0">
                  <a:moveTo>
                    <a:pt x="1976" y="0"/>
                  </a:moveTo>
                  <a:cubicBezTo>
                    <a:pt x="669" y="0"/>
                    <a:pt x="0" y="1581"/>
                    <a:pt x="943" y="2492"/>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257;p2">
              <a:extLst>
                <a:ext uri="{FF2B5EF4-FFF2-40B4-BE49-F238E27FC236}">
                  <a16:creationId xmlns:a16="http://schemas.microsoft.com/office/drawing/2014/main" id="{9EBAB6D4-1977-10AB-6E18-0E60D72EB892}"/>
                </a:ext>
              </a:extLst>
            </p:cNvPr>
            <p:cNvSpPr/>
            <p:nvPr/>
          </p:nvSpPr>
          <p:spPr>
            <a:xfrm>
              <a:off x="7094625" y="2615075"/>
              <a:ext cx="85125" cy="73375"/>
            </a:xfrm>
            <a:custGeom>
              <a:avLst/>
              <a:gdLst/>
              <a:ahLst/>
              <a:cxnLst/>
              <a:rect l="l" t="t" r="r" b="b"/>
              <a:pathLst>
                <a:path w="3405" h="2935" extrusionOk="0">
                  <a:moveTo>
                    <a:pt x="1976" y="0"/>
                  </a:moveTo>
                  <a:cubicBezTo>
                    <a:pt x="669" y="0"/>
                    <a:pt x="0" y="1581"/>
                    <a:pt x="912" y="2493"/>
                  </a:cubicBezTo>
                  <a:cubicBezTo>
                    <a:pt x="1218" y="2798"/>
                    <a:pt x="1587" y="2934"/>
                    <a:pt x="1947" y="2934"/>
                  </a:cubicBezTo>
                  <a:cubicBezTo>
                    <a:pt x="2697" y="2934"/>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258;p2">
              <a:extLst>
                <a:ext uri="{FF2B5EF4-FFF2-40B4-BE49-F238E27FC236}">
                  <a16:creationId xmlns:a16="http://schemas.microsoft.com/office/drawing/2014/main" id="{34308DF7-8B7E-CC83-64C4-4AB97159D857}"/>
                </a:ext>
              </a:extLst>
            </p:cNvPr>
            <p:cNvSpPr/>
            <p:nvPr/>
          </p:nvSpPr>
          <p:spPr>
            <a:xfrm>
              <a:off x="7094625" y="2279950"/>
              <a:ext cx="85125" cy="72900"/>
            </a:xfrm>
            <a:custGeom>
              <a:avLst/>
              <a:gdLst/>
              <a:ahLst/>
              <a:cxnLst/>
              <a:rect l="l" t="t" r="r" b="b"/>
              <a:pathLst>
                <a:path w="3405" h="2916" extrusionOk="0">
                  <a:moveTo>
                    <a:pt x="1976" y="1"/>
                  </a:moveTo>
                  <a:cubicBezTo>
                    <a:pt x="669" y="1"/>
                    <a:pt x="0" y="1551"/>
                    <a:pt x="943" y="2493"/>
                  </a:cubicBezTo>
                  <a:cubicBezTo>
                    <a:pt x="1234" y="2785"/>
                    <a:pt x="1592" y="2915"/>
                    <a:pt x="1942"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259;p2">
              <a:extLst>
                <a:ext uri="{FF2B5EF4-FFF2-40B4-BE49-F238E27FC236}">
                  <a16:creationId xmlns:a16="http://schemas.microsoft.com/office/drawing/2014/main" id="{0505492C-9017-5D77-CE35-DFB44A1934A2}"/>
                </a:ext>
              </a:extLst>
            </p:cNvPr>
            <p:cNvSpPr/>
            <p:nvPr/>
          </p:nvSpPr>
          <p:spPr>
            <a:xfrm>
              <a:off x="7093875" y="2112025"/>
              <a:ext cx="86650" cy="72950"/>
            </a:xfrm>
            <a:custGeom>
              <a:avLst/>
              <a:gdLst/>
              <a:ahLst/>
              <a:cxnLst/>
              <a:rect l="l" t="t" r="r" b="b"/>
              <a:pathLst>
                <a:path w="3466" h="2918" extrusionOk="0">
                  <a:moveTo>
                    <a:pt x="2006" y="0"/>
                  </a:moveTo>
                  <a:cubicBezTo>
                    <a:pt x="547" y="0"/>
                    <a:pt x="0" y="1855"/>
                    <a:pt x="1185" y="2675"/>
                  </a:cubicBezTo>
                  <a:cubicBezTo>
                    <a:pt x="1432" y="2842"/>
                    <a:pt x="1704" y="2917"/>
                    <a:pt x="1974" y="2917"/>
                  </a:cubicBezTo>
                  <a:cubicBezTo>
                    <a:pt x="2735" y="2917"/>
                    <a:pt x="3465" y="2313"/>
                    <a:pt x="3465" y="1459"/>
                  </a:cubicBezTo>
                  <a:cubicBezTo>
                    <a:pt x="3465" y="639"/>
                    <a:pt x="2796" y="0"/>
                    <a:pt x="200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260;p2">
              <a:extLst>
                <a:ext uri="{FF2B5EF4-FFF2-40B4-BE49-F238E27FC236}">
                  <a16:creationId xmlns:a16="http://schemas.microsoft.com/office/drawing/2014/main" id="{DB4BD5C5-5A25-CD58-E584-3219DEBC0555}"/>
                </a:ext>
              </a:extLst>
            </p:cNvPr>
            <p:cNvSpPr/>
            <p:nvPr/>
          </p:nvSpPr>
          <p:spPr>
            <a:xfrm>
              <a:off x="6925925" y="2531475"/>
              <a:ext cx="95775" cy="72975"/>
            </a:xfrm>
            <a:custGeom>
              <a:avLst/>
              <a:gdLst/>
              <a:ahLst/>
              <a:cxnLst/>
              <a:rect l="l" t="t" r="r" b="b"/>
              <a:pathLst>
                <a:path w="3831" h="2919" extrusionOk="0">
                  <a:moveTo>
                    <a:pt x="2007" y="1"/>
                  </a:moveTo>
                  <a:lnTo>
                    <a:pt x="2007" y="31"/>
                  </a:lnTo>
                  <a:cubicBezTo>
                    <a:pt x="1968" y="27"/>
                    <a:pt x="1930" y="25"/>
                    <a:pt x="1892" y="25"/>
                  </a:cubicBezTo>
                  <a:cubicBezTo>
                    <a:pt x="1634" y="25"/>
                    <a:pt x="1398" y="115"/>
                    <a:pt x="1186" y="274"/>
                  </a:cubicBezTo>
                  <a:cubicBezTo>
                    <a:pt x="1" y="1065"/>
                    <a:pt x="578" y="2919"/>
                    <a:pt x="2007" y="2919"/>
                  </a:cubicBezTo>
                  <a:cubicBezTo>
                    <a:pt x="3830" y="2828"/>
                    <a:pt x="3830" y="92"/>
                    <a:pt x="2007"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261;p2">
              <a:extLst>
                <a:ext uri="{FF2B5EF4-FFF2-40B4-BE49-F238E27FC236}">
                  <a16:creationId xmlns:a16="http://schemas.microsoft.com/office/drawing/2014/main" id="{D43DD7EF-6EBD-761C-CAE7-91BA998F90F4}"/>
                </a:ext>
              </a:extLst>
            </p:cNvPr>
            <p:cNvSpPr/>
            <p:nvPr/>
          </p:nvSpPr>
          <p:spPr>
            <a:xfrm>
              <a:off x="7094625" y="1776150"/>
              <a:ext cx="85125" cy="73050"/>
            </a:xfrm>
            <a:custGeom>
              <a:avLst/>
              <a:gdLst/>
              <a:ahLst/>
              <a:cxnLst/>
              <a:rect l="l" t="t" r="r" b="b"/>
              <a:pathLst>
                <a:path w="3405" h="2922" extrusionOk="0">
                  <a:moveTo>
                    <a:pt x="1976" y="1"/>
                  </a:moveTo>
                  <a:cubicBezTo>
                    <a:pt x="669" y="1"/>
                    <a:pt x="0" y="1581"/>
                    <a:pt x="943" y="2493"/>
                  </a:cubicBezTo>
                  <a:cubicBezTo>
                    <a:pt x="1238" y="2788"/>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262;p2">
              <a:extLst>
                <a:ext uri="{FF2B5EF4-FFF2-40B4-BE49-F238E27FC236}">
                  <a16:creationId xmlns:a16="http://schemas.microsoft.com/office/drawing/2014/main" id="{03D20BBE-3A8C-8681-E0D1-F8AB31237640}"/>
                </a:ext>
              </a:extLst>
            </p:cNvPr>
            <p:cNvSpPr/>
            <p:nvPr/>
          </p:nvSpPr>
          <p:spPr>
            <a:xfrm>
              <a:off x="7094625" y="1273100"/>
              <a:ext cx="85125" cy="73050"/>
            </a:xfrm>
            <a:custGeom>
              <a:avLst/>
              <a:gdLst/>
              <a:ahLst/>
              <a:cxnLst/>
              <a:rect l="l" t="t" r="r" b="b"/>
              <a:pathLst>
                <a:path w="3405" h="2922" extrusionOk="0">
                  <a:moveTo>
                    <a:pt x="1976" y="1"/>
                  </a:moveTo>
                  <a:cubicBezTo>
                    <a:pt x="669" y="1"/>
                    <a:pt x="0" y="1581"/>
                    <a:pt x="943" y="2493"/>
                  </a:cubicBezTo>
                  <a:cubicBezTo>
                    <a:pt x="1238" y="2789"/>
                    <a:pt x="1601" y="2921"/>
                    <a:pt x="1955" y="2921"/>
                  </a:cubicBezTo>
                  <a:cubicBezTo>
                    <a:pt x="2696" y="2921"/>
                    <a:pt x="3405" y="2343"/>
                    <a:pt x="3405" y="1460"/>
                  </a:cubicBezTo>
                  <a:cubicBezTo>
                    <a:pt x="3405" y="66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263;p2">
              <a:extLst>
                <a:ext uri="{FF2B5EF4-FFF2-40B4-BE49-F238E27FC236}">
                  <a16:creationId xmlns:a16="http://schemas.microsoft.com/office/drawing/2014/main" id="{256EC401-706A-4F0A-649A-C79E4F9623BA}"/>
                </a:ext>
              </a:extLst>
            </p:cNvPr>
            <p:cNvSpPr/>
            <p:nvPr/>
          </p:nvSpPr>
          <p:spPr>
            <a:xfrm>
              <a:off x="7106775" y="1442750"/>
              <a:ext cx="72975" cy="69550"/>
            </a:xfrm>
            <a:custGeom>
              <a:avLst/>
              <a:gdLst/>
              <a:ahLst/>
              <a:cxnLst/>
              <a:rect l="l" t="t" r="r" b="b"/>
              <a:pathLst>
                <a:path w="2919" h="2782" extrusionOk="0">
                  <a:moveTo>
                    <a:pt x="1460" y="1"/>
                  </a:moveTo>
                  <a:cubicBezTo>
                    <a:pt x="753" y="1"/>
                    <a:pt x="46" y="464"/>
                    <a:pt x="1" y="1391"/>
                  </a:cubicBezTo>
                  <a:cubicBezTo>
                    <a:pt x="46" y="2318"/>
                    <a:pt x="753" y="2782"/>
                    <a:pt x="1460" y="2782"/>
                  </a:cubicBezTo>
                  <a:cubicBezTo>
                    <a:pt x="2166" y="2782"/>
                    <a:pt x="2873" y="2318"/>
                    <a:pt x="2919" y="1391"/>
                  </a:cubicBezTo>
                  <a:cubicBezTo>
                    <a:pt x="2873" y="464"/>
                    <a:pt x="2166" y="1"/>
                    <a:pt x="1460"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264;p2">
              <a:extLst>
                <a:ext uri="{FF2B5EF4-FFF2-40B4-BE49-F238E27FC236}">
                  <a16:creationId xmlns:a16="http://schemas.microsoft.com/office/drawing/2014/main" id="{EC909361-5719-586D-D748-7CEA02CC288E}"/>
                </a:ext>
              </a:extLst>
            </p:cNvPr>
            <p:cNvSpPr/>
            <p:nvPr/>
          </p:nvSpPr>
          <p:spPr>
            <a:xfrm>
              <a:off x="7094625" y="1105175"/>
              <a:ext cx="85125" cy="73025"/>
            </a:xfrm>
            <a:custGeom>
              <a:avLst/>
              <a:gdLst/>
              <a:ahLst/>
              <a:cxnLst/>
              <a:rect l="l" t="t" r="r" b="b"/>
              <a:pathLst>
                <a:path w="3405" h="2921" extrusionOk="0">
                  <a:moveTo>
                    <a:pt x="1976" y="0"/>
                  </a:moveTo>
                  <a:cubicBezTo>
                    <a:pt x="669" y="0"/>
                    <a:pt x="0" y="1581"/>
                    <a:pt x="943" y="2493"/>
                  </a:cubicBezTo>
                  <a:cubicBezTo>
                    <a:pt x="1238" y="2788"/>
                    <a:pt x="1601" y="2921"/>
                    <a:pt x="1955" y="2921"/>
                  </a:cubicBezTo>
                  <a:cubicBezTo>
                    <a:pt x="2696" y="2921"/>
                    <a:pt x="3405" y="2343"/>
                    <a:pt x="3405" y="1459"/>
                  </a:cubicBezTo>
                  <a:cubicBezTo>
                    <a:pt x="3405" y="669"/>
                    <a:pt x="2766" y="0"/>
                    <a:pt x="1976" y="0"/>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265;p2">
              <a:extLst>
                <a:ext uri="{FF2B5EF4-FFF2-40B4-BE49-F238E27FC236}">
                  <a16:creationId xmlns:a16="http://schemas.microsoft.com/office/drawing/2014/main" id="{647B73C5-124A-C42C-8E53-5EE2A7FFA048}"/>
                </a:ext>
              </a:extLst>
            </p:cNvPr>
            <p:cNvSpPr/>
            <p:nvPr/>
          </p:nvSpPr>
          <p:spPr>
            <a:xfrm>
              <a:off x="7094625" y="1608975"/>
              <a:ext cx="85125" cy="72875"/>
            </a:xfrm>
            <a:custGeom>
              <a:avLst/>
              <a:gdLst/>
              <a:ahLst/>
              <a:cxnLst/>
              <a:rect l="l" t="t" r="r" b="b"/>
              <a:pathLst>
                <a:path w="3405" h="2915" extrusionOk="0">
                  <a:moveTo>
                    <a:pt x="1976" y="1"/>
                  </a:moveTo>
                  <a:cubicBezTo>
                    <a:pt x="669" y="1"/>
                    <a:pt x="0" y="1551"/>
                    <a:pt x="912" y="2493"/>
                  </a:cubicBezTo>
                  <a:cubicBezTo>
                    <a:pt x="1214" y="2785"/>
                    <a:pt x="1578" y="2915"/>
                    <a:pt x="1933" y="2915"/>
                  </a:cubicBezTo>
                  <a:cubicBezTo>
                    <a:pt x="2688" y="2915"/>
                    <a:pt x="3405" y="2328"/>
                    <a:pt x="3405" y="1460"/>
                  </a:cubicBezTo>
                  <a:cubicBezTo>
                    <a:pt x="3405" y="639"/>
                    <a:pt x="2766" y="1"/>
                    <a:pt x="1976" y="1"/>
                  </a:cubicBezTo>
                  <a:close/>
                </a:path>
              </a:pathLst>
            </a:custGeom>
            <a:solidFill>
              <a:srgbClr val="F6F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 name="Picture 3">
            <a:extLst>
              <a:ext uri="{FF2B5EF4-FFF2-40B4-BE49-F238E27FC236}">
                <a16:creationId xmlns:a16="http://schemas.microsoft.com/office/drawing/2014/main" id="{DAFC2AA0-375D-3E3C-67FE-7964044F437D}"/>
              </a:ext>
            </a:extLst>
          </p:cNvPr>
          <p:cNvPicPr>
            <a:picLocks noChangeAspect="1"/>
          </p:cNvPicPr>
          <p:nvPr/>
        </p:nvPicPr>
        <p:blipFill>
          <a:blip r:embed="rId3"/>
          <a:stretch>
            <a:fillRect/>
          </a:stretch>
        </p:blipFill>
        <p:spPr>
          <a:xfrm>
            <a:off x="-635521" y="4478131"/>
            <a:ext cx="4604124" cy="1517843"/>
          </a:xfrm>
          <a:prstGeom prst="rect">
            <a:avLst/>
          </a:prstGeom>
        </p:spPr>
      </p:pic>
      <p:pic>
        <p:nvPicPr>
          <p:cNvPr id="5" name="Picture 4">
            <a:extLst>
              <a:ext uri="{FF2B5EF4-FFF2-40B4-BE49-F238E27FC236}">
                <a16:creationId xmlns:a16="http://schemas.microsoft.com/office/drawing/2014/main" id="{B5E3F0BF-8C7A-29CD-DCF1-70BC26CA10CF}"/>
              </a:ext>
            </a:extLst>
          </p:cNvPr>
          <p:cNvPicPr>
            <a:picLocks noChangeAspect="1"/>
          </p:cNvPicPr>
          <p:nvPr/>
        </p:nvPicPr>
        <p:blipFill>
          <a:blip r:embed="rId4"/>
          <a:stretch>
            <a:fillRect/>
          </a:stretch>
        </p:blipFill>
        <p:spPr>
          <a:xfrm>
            <a:off x="9851925" y="4434743"/>
            <a:ext cx="2642169" cy="1517842"/>
          </a:xfrm>
          <a:prstGeom prst="rect">
            <a:avLst/>
          </a:prstGeom>
        </p:spPr>
      </p:pic>
      <p:pic>
        <p:nvPicPr>
          <p:cNvPr id="194" name="Picture 193">
            <a:extLst>
              <a:ext uri="{FF2B5EF4-FFF2-40B4-BE49-F238E27FC236}">
                <a16:creationId xmlns:a16="http://schemas.microsoft.com/office/drawing/2014/main" id="{96CE3952-6ECA-A1CB-D2C9-628AB4F96EC8}"/>
              </a:ext>
            </a:extLst>
          </p:cNvPr>
          <p:cNvPicPr>
            <a:picLocks noChangeAspect="1"/>
          </p:cNvPicPr>
          <p:nvPr/>
        </p:nvPicPr>
        <p:blipFill>
          <a:blip r:embed="rId5"/>
          <a:stretch>
            <a:fillRect/>
          </a:stretch>
        </p:blipFill>
        <p:spPr>
          <a:xfrm rot="4275549">
            <a:off x="5176819" y="373585"/>
            <a:ext cx="2003783" cy="2073682"/>
          </a:xfrm>
          <a:prstGeom prst="rect">
            <a:avLst/>
          </a:prstGeom>
        </p:spPr>
      </p:pic>
    </p:spTree>
    <p:extLst>
      <p:ext uri="{BB962C8B-B14F-4D97-AF65-F5344CB8AC3E}">
        <p14:creationId xmlns:p14="http://schemas.microsoft.com/office/powerpoint/2010/main" val="1673108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oogle Shape;1929;p11">
            <a:extLst>
              <a:ext uri="{FF2B5EF4-FFF2-40B4-BE49-F238E27FC236}">
                <a16:creationId xmlns:a16="http://schemas.microsoft.com/office/drawing/2014/main" id="{8F003AA9-0AA9-58B5-6D5B-D514E7AA2ABE}"/>
              </a:ext>
            </a:extLst>
          </p:cNvPr>
          <p:cNvGrpSpPr/>
          <p:nvPr/>
        </p:nvGrpSpPr>
        <p:grpSpPr>
          <a:xfrm rot="16200000">
            <a:off x="1064914" y="-1650232"/>
            <a:ext cx="2756644" cy="5129263"/>
            <a:chOff x="7133475" y="-152400"/>
            <a:chExt cx="2090119" cy="3889065"/>
          </a:xfrm>
        </p:grpSpPr>
        <p:sp>
          <p:nvSpPr>
            <p:cNvPr id="9" name="Google Shape;1930;p11">
              <a:extLst>
                <a:ext uri="{FF2B5EF4-FFF2-40B4-BE49-F238E27FC236}">
                  <a16:creationId xmlns:a16="http://schemas.microsoft.com/office/drawing/2014/main" id="{DF6C19D5-9B6F-A273-54BD-ED8675769B17}"/>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BCD03">
                <a:alpha val="3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 name="Google Shape;1931;p11">
              <a:extLst>
                <a:ext uri="{FF2B5EF4-FFF2-40B4-BE49-F238E27FC236}">
                  <a16:creationId xmlns:a16="http://schemas.microsoft.com/office/drawing/2014/main" id="{23EA1678-100E-8F01-5A52-7BF495D804DC}"/>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8" name="Title 17">
            <a:extLst>
              <a:ext uri="{FF2B5EF4-FFF2-40B4-BE49-F238E27FC236}">
                <a16:creationId xmlns:a16="http://schemas.microsoft.com/office/drawing/2014/main" id="{256C7167-3D4E-417B-6CD1-659C404C0ED2}"/>
              </a:ext>
            </a:extLst>
          </p:cNvPr>
          <p:cNvSpPr>
            <a:spLocks noGrp="1"/>
          </p:cNvSpPr>
          <p:nvPr>
            <p:ph type="title"/>
          </p:nvPr>
        </p:nvSpPr>
        <p:spPr>
          <a:xfrm>
            <a:off x="3857150" y="914400"/>
            <a:ext cx="8921621" cy="617337"/>
          </a:xfrm>
        </p:spPr>
        <p:txBody>
          <a:bodyPr/>
          <a:lstStyle/>
          <a:p>
            <a:r>
              <a:rPr lang="en-GB" dirty="0"/>
              <a:t>Remember …</a:t>
            </a:r>
          </a:p>
        </p:txBody>
      </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1018572" y="2615878"/>
            <a:ext cx="10857053" cy="33277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Arial" panose="020B0604020202020204" pitchFamily="34" charset="0"/>
                <a:cs typeface="Arial" panose="020B0604020202020204" pitchFamily="34" charset="0"/>
              </a:rPr>
              <a:t>Do …</a:t>
            </a:r>
          </a:p>
          <a:p>
            <a:pPr>
              <a:buClr>
                <a:srgbClr val="00B050"/>
              </a:buClr>
              <a:buFont typeface="Wingdings" panose="05000000000000000000" pitchFamily="2" charset="2"/>
              <a:buChar char="ü"/>
            </a:pPr>
            <a:r>
              <a:rPr lang="en-GB" sz="2400" dirty="0">
                <a:latin typeface="Arial" panose="020B0604020202020204" pitchFamily="34" charset="0"/>
                <a:cs typeface="Arial" panose="020B0604020202020204" pitchFamily="34" charset="0"/>
              </a:rPr>
              <a:t>Think before you post: only say online what you’d be happy to say in real life</a:t>
            </a:r>
          </a:p>
          <a:p>
            <a:pPr>
              <a:buClr>
                <a:srgbClr val="00B050"/>
              </a:buClr>
              <a:buFont typeface="Wingdings" panose="05000000000000000000" pitchFamily="2" charset="2"/>
              <a:buChar char="ü"/>
            </a:pPr>
            <a:r>
              <a:rPr lang="en-GB" sz="2400" dirty="0">
                <a:latin typeface="Arial" panose="020B0604020202020204" pitchFamily="34" charset="0"/>
                <a:cs typeface="Arial" panose="020B0604020202020204" pitchFamily="34" charset="0"/>
              </a:rPr>
              <a:t>Set your profiles to private so only family and friends can find you</a:t>
            </a:r>
          </a:p>
          <a:p>
            <a:pPr>
              <a:buClr>
                <a:srgbClr val="00B050"/>
              </a:buClr>
              <a:buFont typeface="Wingdings" panose="05000000000000000000" pitchFamily="2" charset="2"/>
              <a:buChar char="ü"/>
            </a:pPr>
            <a:r>
              <a:rPr lang="en-GB" sz="2400" dirty="0">
                <a:latin typeface="Arial" panose="020B0604020202020204" pitchFamily="34" charset="0"/>
                <a:cs typeface="Arial" panose="020B0604020202020204" pitchFamily="34" charset="0"/>
              </a:rPr>
              <a:t>Block and report any content that concerns you</a:t>
            </a:r>
          </a:p>
          <a:p>
            <a:pPr>
              <a:buClr>
                <a:srgbClr val="00B050"/>
              </a:buClr>
              <a:buFont typeface="Wingdings" panose="05000000000000000000" pitchFamily="2" charset="2"/>
              <a:buChar char="ü"/>
            </a:pPr>
            <a:r>
              <a:rPr lang="en-GB" sz="2400" dirty="0">
                <a:latin typeface="Arial" panose="020B0604020202020204" pitchFamily="34" charset="0"/>
                <a:cs typeface="Arial" panose="020B0604020202020204" pitchFamily="34" charset="0"/>
              </a:rPr>
              <a:t>Share what you’re doing online with adults you trust, like your family and teachers</a:t>
            </a:r>
          </a:p>
          <a:p>
            <a:pPr>
              <a:buClr>
                <a:srgbClr val="00B050"/>
              </a:buClr>
              <a:buFont typeface="Wingdings" panose="05000000000000000000" pitchFamily="2" charset="2"/>
              <a:buChar char="ü"/>
            </a:pPr>
            <a:r>
              <a:rPr lang="en-GB" sz="2400" dirty="0">
                <a:latin typeface="Arial" panose="020B0604020202020204" pitchFamily="34" charset="0"/>
                <a:cs typeface="Arial" panose="020B0604020202020204" pitchFamily="34" charset="0"/>
              </a:rPr>
              <a:t>Tell an adult if anything upsets you</a:t>
            </a:r>
          </a:p>
        </p:txBody>
      </p:sp>
      <p:grpSp>
        <p:nvGrpSpPr>
          <p:cNvPr id="4" name="Google Shape;2561;p14">
            <a:extLst>
              <a:ext uri="{FF2B5EF4-FFF2-40B4-BE49-F238E27FC236}">
                <a16:creationId xmlns:a16="http://schemas.microsoft.com/office/drawing/2014/main" id="{A1501C62-0CC6-C9CC-5A4F-85BAF914F860}"/>
              </a:ext>
            </a:extLst>
          </p:cNvPr>
          <p:cNvGrpSpPr/>
          <p:nvPr/>
        </p:nvGrpSpPr>
        <p:grpSpPr>
          <a:xfrm>
            <a:off x="9447928" y="5163385"/>
            <a:ext cx="5488144" cy="1560430"/>
            <a:chOff x="1324200" y="2731375"/>
            <a:chExt cx="796000" cy="226325"/>
          </a:xfrm>
        </p:grpSpPr>
        <p:sp>
          <p:nvSpPr>
            <p:cNvPr id="5" name="Google Shape;2562;p14">
              <a:extLst>
                <a:ext uri="{FF2B5EF4-FFF2-40B4-BE49-F238E27FC236}">
                  <a16:creationId xmlns:a16="http://schemas.microsoft.com/office/drawing/2014/main" id="{3544F084-8F0C-EA22-5060-D7E3EFF324FE}"/>
                </a:ext>
              </a:extLst>
            </p:cNvPr>
            <p:cNvSpPr/>
            <p:nvPr/>
          </p:nvSpPr>
          <p:spPr>
            <a:xfrm>
              <a:off x="1343950" y="2766325"/>
              <a:ext cx="776250" cy="191375"/>
            </a:xfrm>
            <a:custGeom>
              <a:avLst/>
              <a:gdLst/>
              <a:ahLst/>
              <a:cxnLst/>
              <a:rect l="l" t="t" r="r" b="b"/>
              <a:pathLst>
                <a:path w="31050" h="7655" extrusionOk="0">
                  <a:moveTo>
                    <a:pt x="1913" y="1"/>
                  </a:moveTo>
                  <a:cubicBezTo>
                    <a:pt x="864" y="1"/>
                    <a:pt x="0" y="1404"/>
                    <a:pt x="1019" y="2328"/>
                  </a:cubicBezTo>
                  <a:lnTo>
                    <a:pt x="6490" y="7313"/>
                  </a:lnTo>
                  <a:cubicBezTo>
                    <a:pt x="6748" y="7541"/>
                    <a:pt x="7067" y="7655"/>
                    <a:pt x="7386" y="7655"/>
                  </a:cubicBezTo>
                  <a:cubicBezTo>
                    <a:pt x="7706" y="7655"/>
                    <a:pt x="8025" y="7541"/>
                    <a:pt x="8283" y="7313"/>
                  </a:cubicBezTo>
                  <a:lnTo>
                    <a:pt x="12843" y="3148"/>
                  </a:lnTo>
                  <a:lnTo>
                    <a:pt x="17432" y="7313"/>
                  </a:lnTo>
                  <a:cubicBezTo>
                    <a:pt x="17675" y="7541"/>
                    <a:pt x="17995" y="7655"/>
                    <a:pt x="18314" y="7655"/>
                  </a:cubicBezTo>
                  <a:cubicBezTo>
                    <a:pt x="18633" y="7655"/>
                    <a:pt x="18952" y="7541"/>
                    <a:pt x="19195" y="7313"/>
                  </a:cubicBezTo>
                  <a:lnTo>
                    <a:pt x="23785" y="3148"/>
                  </a:lnTo>
                  <a:lnTo>
                    <a:pt x="28344" y="7313"/>
                  </a:lnTo>
                  <a:cubicBezTo>
                    <a:pt x="28587" y="7525"/>
                    <a:pt x="28922" y="7647"/>
                    <a:pt x="29226" y="7647"/>
                  </a:cubicBezTo>
                  <a:lnTo>
                    <a:pt x="29256" y="7647"/>
                  </a:lnTo>
                  <a:cubicBezTo>
                    <a:pt x="30472" y="7647"/>
                    <a:pt x="31050" y="6158"/>
                    <a:pt x="30138" y="5337"/>
                  </a:cubicBezTo>
                  <a:lnTo>
                    <a:pt x="24666" y="382"/>
                  </a:lnTo>
                  <a:cubicBezTo>
                    <a:pt x="24408" y="139"/>
                    <a:pt x="24089" y="18"/>
                    <a:pt x="23770" y="18"/>
                  </a:cubicBezTo>
                  <a:cubicBezTo>
                    <a:pt x="23451" y="18"/>
                    <a:pt x="23131" y="139"/>
                    <a:pt x="22873" y="382"/>
                  </a:cubicBezTo>
                  <a:lnTo>
                    <a:pt x="18314" y="4547"/>
                  </a:lnTo>
                  <a:lnTo>
                    <a:pt x="13754" y="382"/>
                  </a:lnTo>
                  <a:cubicBezTo>
                    <a:pt x="13496" y="139"/>
                    <a:pt x="13169" y="18"/>
                    <a:pt x="12846" y="18"/>
                  </a:cubicBezTo>
                  <a:cubicBezTo>
                    <a:pt x="12523" y="18"/>
                    <a:pt x="12204" y="139"/>
                    <a:pt x="11961" y="382"/>
                  </a:cubicBezTo>
                  <a:lnTo>
                    <a:pt x="7371" y="4547"/>
                  </a:lnTo>
                  <a:lnTo>
                    <a:pt x="2812" y="382"/>
                  </a:lnTo>
                  <a:cubicBezTo>
                    <a:pt x="2523" y="114"/>
                    <a:pt x="2211" y="1"/>
                    <a:pt x="1913" y="1"/>
                  </a:cubicBezTo>
                  <a:close/>
                </a:path>
              </a:pathLst>
            </a:custGeom>
            <a:solidFill>
              <a:srgbClr val="FBCD0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2563;p14">
              <a:extLst>
                <a:ext uri="{FF2B5EF4-FFF2-40B4-BE49-F238E27FC236}">
                  <a16:creationId xmlns:a16="http://schemas.microsoft.com/office/drawing/2014/main" id="{A157A94F-3851-D8C7-08D5-1A0BD7521D89}"/>
                </a:ext>
              </a:extLst>
            </p:cNvPr>
            <p:cNvSpPr/>
            <p:nvPr/>
          </p:nvSpPr>
          <p:spPr>
            <a:xfrm>
              <a:off x="1324200" y="2731375"/>
              <a:ext cx="776250" cy="191950"/>
            </a:xfrm>
            <a:custGeom>
              <a:avLst/>
              <a:gdLst/>
              <a:ahLst/>
              <a:cxnLst/>
              <a:rect l="l" t="t" r="r" b="b"/>
              <a:pathLst>
                <a:path w="31050" h="7678" extrusionOk="0">
                  <a:moveTo>
                    <a:pt x="1913" y="1"/>
                  </a:moveTo>
                  <a:cubicBezTo>
                    <a:pt x="864" y="1"/>
                    <a:pt x="0" y="1404"/>
                    <a:pt x="1018" y="2327"/>
                  </a:cubicBezTo>
                  <a:lnTo>
                    <a:pt x="6490" y="7312"/>
                  </a:lnTo>
                  <a:cubicBezTo>
                    <a:pt x="6748" y="7540"/>
                    <a:pt x="7075" y="7654"/>
                    <a:pt x="7398" y="7654"/>
                  </a:cubicBezTo>
                  <a:cubicBezTo>
                    <a:pt x="7721" y="7654"/>
                    <a:pt x="8040" y="7540"/>
                    <a:pt x="8283" y="7312"/>
                  </a:cubicBezTo>
                  <a:lnTo>
                    <a:pt x="12842" y="3148"/>
                  </a:lnTo>
                  <a:lnTo>
                    <a:pt x="17432" y="7312"/>
                  </a:lnTo>
                  <a:cubicBezTo>
                    <a:pt x="17690" y="7540"/>
                    <a:pt x="18009" y="7654"/>
                    <a:pt x="18329" y="7654"/>
                  </a:cubicBezTo>
                  <a:cubicBezTo>
                    <a:pt x="18648" y="7654"/>
                    <a:pt x="18967" y="7540"/>
                    <a:pt x="19225" y="7312"/>
                  </a:cubicBezTo>
                  <a:lnTo>
                    <a:pt x="23815" y="3148"/>
                  </a:lnTo>
                  <a:lnTo>
                    <a:pt x="28374" y="7312"/>
                  </a:lnTo>
                  <a:cubicBezTo>
                    <a:pt x="28618" y="7525"/>
                    <a:pt x="28952" y="7677"/>
                    <a:pt x="29256" y="7677"/>
                  </a:cubicBezTo>
                  <a:lnTo>
                    <a:pt x="29256" y="7647"/>
                  </a:lnTo>
                  <a:cubicBezTo>
                    <a:pt x="30472" y="7647"/>
                    <a:pt x="31049" y="6157"/>
                    <a:pt x="30137" y="5337"/>
                  </a:cubicBezTo>
                  <a:lnTo>
                    <a:pt x="24666" y="382"/>
                  </a:lnTo>
                  <a:cubicBezTo>
                    <a:pt x="24423" y="154"/>
                    <a:pt x="24104" y="40"/>
                    <a:pt x="23785" y="40"/>
                  </a:cubicBezTo>
                  <a:cubicBezTo>
                    <a:pt x="23466" y="40"/>
                    <a:pt x="23146" y="154"/>
                    <a:pt x="22903" y="382"/>
                  </a:cubicBezTo>
                  <a:lnTo>
                    <a:pt x="18313" y="4546"/>
                  </a:lnTo>
                  <a:lnTo>
                    <a:pt x="13754" y="382"/>
                  </a:lnTo>
                  <a:cubicBezTo>
                    <a:pt x="13496" y="154"/>
                    <a:pt x="13177" y="40"/>
                    <a:pt x="12857" y="40"/>
                  </a:cubicBezTo>
                  <a:cubicBezTo>
                    <a:pt x="12538" y="40"/>
                    <a:pt x="12219" y="154"/>
                    <a:pt x="11961" y="382"/>
                  </a:cubicBezTo>
                  <a:lnTo>
                    <a:pt x="7371" y="4546"/>
                  </a:lnTo>
                  <a:lnTo>
                    <a:pt x="2812" y="382"/>
                  </a:lnTo>
                  <a:cubicBezTo>
                    <a:pt x="2523" y="114"/>
                    <a:pt x="2210" y="1"/>
                    <a:pt x="1913" y="1"/>
                  </a:cubicBezTo>
                  <a:close/>
                </a:path>
              </a:pathLst>
            </a:custGeom>
            <a:solidFill>
              <a:srgbClr val="1226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a:extLst>
              <a:ext uri="{FF2B5EF4-FFF2-40B4-BE49-F238E27FC236}">
                <a16:creationId xmlns:a16="http://schemas.microsoft.com/office/drawing/2014/main" id="{1EC06725-D0EF-F8EB-61BC-14FE5D064D5B}"/>
              </a:ext>
            </a:extLst>
          </p:cNvPr>
          <p:cNvPicPr>
            <a:picLocks noChangeAspect="1"/>
          </p:cNvPicPr>
          <p:nvPr/>
        </p:nvPicPr>
        <p:blipFill>
          <a:blip r:embed="rId3"/>
          <a:stretch>
            <a:fillRect/>
          </a:stretch>
        </p:blipFill>
        <p:spPr>
          <a:xfrm>
            <a:off x="9447928" y="1022813"/>
            <a:ext cx="3439077" cy="1778833"/>
          </a:xfrm>
          <a:prstGeom prst="rect">
            <a:avLst/>
          </a:prstGeom>
        </p:spPr>
      </p:pic>
      <p:pic>
        <p:nvPicPr>
          <p:cNvPr id="11" name="Picture 10">
            <a:extLst>
              <a:ext uri="{FF2B5EF4-FFF2-40B4-BE49-F238E27FC236}">
                <a16:creationId xmlns:a16="http://schemas.microsoft.com/office/drawing/2014/main" id="{E64D2F80-9EF0-46F8-B0CD-415F8AC775A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2" name="Picture 11">
            <a:extLst>
              <a:ext uri="{FF2B5EF4-FFF2-40B4-BE49-F238E27FC236}">
                <a16:creationId xmlns:a16="http://schemas.microsoft.com/office/drawing/2014/main" id="{4161899D-F4B1-486D-AE4B-B4D26EC38B28}"/>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90099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oogle Shape;1929;p11">
            <a:extLst>
              <a:ext uri="{FF2B5EF4-FFF2-40B4-BE49-F238E27FC236}">
                <a16:creationId xmlns:a16="http://schemas.microsoft.com/office/drawing/2014/main" id="{4EFDAD63-6CA3-324D-7818-6257F4BB3F6C}"/>
              </a:ext>
            </a:extLst>
          </p:cNvPr>
          <p:cNvGrpSpPr/>
          <p:nvPr/>
        </p:nvGrpSpPr>
        <p:grpSpPr>
          <a:xfrm rot="16200000">
            <a:off x="1088063" y="-1650232"/>
            <a:ext cx="2756644" cy="5129263"/>
            <a:chOff x="7133475" y="-152400"/>
            <a:chExt cx="2090119" cy="3889065"/>
          </a:xfrm>
        </p:grpSpPr>
        <p:sp>
          <p:nvSpPr>
            <p:cNvPr id="16" name="Google Shape;1930;p11">
              <a:extLst>
                <a:ext uri="{FF2B5EF4-FFF2-40B4-BE49-F238E27FC236}">
                  <a16:creationId xmlns:a16="http://schemas.microsoft.com/office/drawing/2014/main" id="{E79D2BE9-C2E7-74AF-03B6-2393FA8A24DA}"/>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008FE1">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931;p11">
              <a:extLst>
                <a:ext uri="{FF2B5EF4-FFF2-40B4-BE49-F238E27FC236}">
                  <a16:creationId xmlns:a16="http://schemas.microsoft.com/office/drawing/2014/main" id="{F260949D-9E8F-1CAB-2326-45DCF4154AE6}"/>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 name="Content Placeholder 18">
            <a:extLst>
              <a:ext uri="{FF2B5EF4-FFF2-40B4-BE49-F238E27FC236}">
                <a16:creationId xmlns:a16="http://schemas.microsoft.com/office/drawing/2014/main" id="{0207704D-BFBF-EB24-F0D7-8B70769D8F5F}"/>
              </a:ext>
            </a:extLst>
          </p:cNvPr>
          <p:cNvSpPr txBox="1">
            <a:spLocks/>
          </p:cNvSpPr>
          <p:nvPr/>
        </p:nvSpPr>
        <p:spPr>
          <a:xfrm>
            <a:off x="1178114" y="2651459"/>
            <a:ext cx="9771479" cy="27566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r>
              <a:rPr lang="en-GB" sz="2400" b="1" dirty="0">
                <a:latin typeface="Arial" panose="020B0604020202020204" pitchFamily="34" charset="0"/>
                <a:cs typeface="Arial" panose="020B0604020202020204" pitchFamily="34" charset="0"/>
              </a:rPr>
              <a:t>Don’t…</a:t>
            </a:r>
          </a:p>
          <a:p>
            <a:pPr>
              <a:buClr>
                <a:srgbClr val="FF0000"/>
              </a:buClr>
              <a:buFont typeface="Wingdings" panose="05000000000000000000" pitchFamily="2" charset="2"/>
              <a:buChar char=""/>
            </a:pPr>
            <a:r>
              <a:rPr lang="en-GB" sz="2400" dirty="0">
                <a:latin typeface="Arial" panose="020B0604020202020204" pitchFamily="34" charset="0"/>
                <a:cs typeface="Arial" panose="020B0604020202020204" pitchFamily="34" charset="0"/>
              </a:rPr>
              <a:t>Believe everything you see </a:t>
            </a:r>
            <a:endParaRPr lang="en-GB" sz="2400" b="1" dirty="0">
              <a:latin typeface="Arial" panose="020B0604020202020204" pitchFamily="34" charset="0"/>
              <a:cs typeface="Arial" panose="020B0604020202020204" pitchFamily="34" charset="0"/>
            </a:endParaRPr>
          </a:p>
          <a:p>
            <a:pPr>
              <a:buClr>
                <a:srgbClr val="FF0000"/>
              </a:buClr>
              <a:buFont typeface="Wingdings" panose="05000000000000000000" pitchFamily="2" charset="2"/>
              <a:buChar char=""/>
            </a:pPr>
            <a:r>
              <a:rPr lang="en-GB" sz="2400" dirty="0">
                <a:latin typeface="Arial" panose="020B0604020202020204" pitchFamily="34" charset="0"/>
                <a:cs typeface="Arial" panose="020B0604020202020204" pitchFamily="34" charset="0"/>
              </a:rPr>
              <a:t>Trust everyone is who they say they are </a:t>
            </a:r>
            <a:endParaRPr lang="en-GB" sz="2400" b="1" dirty="0">
              <a:latin typeface="Arial" panose="020B0604020202020204" pitchFamily="34" charset="0"/>
              <a:cs typeface="Arial" panose="020B0604020202020204" pitchFamily="34" charset="0"/>
            </a:endParaRPr>
          </a:p>
          <a:p>
            <a:pPr>
              <a:buClr>
                <a:srgbClr val="FF0000"/>
              </a:buClr>
              <a:buFont typeface="Wingdings" panose="05000000000000000000" pitchFamily="2" charset="2"/>
              <a:buChar char=""/>
            </a:pPr>
            <a:r>
              <a:rPr lang="en-GB" sz="2400" dirty="0">
                <a:latin typeface="Arial" panose="020B0604020202020204" pitchFamily="34" charset="0"/>
                <a:cs typeface="Arial" panose="020B0604020202020204" pitchFamily="34" charset="0"/>
              </a:rPr>
              <a:t>Give out any personal information (like your name, age or address)</a:t>
            </a:r>
            <a:endParaRPr lang="en-GB" sz="2400" b="1" dirty="0">
              <a:latin typeface="Arial" panose="020B0604020202020204" pitchFamily="34" charset="0"/>
              <a:cs typeface="Arial" panose="020B0604020202020204" pitchFamily="34" charset="0"/>
            </a:endParaRPr>
          </a:p>
          <a:p>
            <a:pPr>
              <a:buClr>
                <a:srgbClr val="FF0000"/>
              </a:buClr>
              <a:buFont typeface="Wingdings" panose="05000000000000000000" pitchFamily="2" charset="2"/>
              <a:buChar char=""/>
            </a:pPr>
            <a:r>
              <a:rPr lang="en-GB" sz="2400" dirty="0">
                <a:latin typeface="Arial" panose="020B0604020202020204" pitchFamily="34" charset="0"/>
                <a:cs typeface="Arial" panose="020B0604020202020204" pitchFamily="34" charset="0"/>
              </a:rPr>
              <a:t>Meet up with anyone you’ve met online</a:t>
            </a:r>
          </a:p>
          <a:p>
            <a:pPr>
              <a:buClr>
                <a:srgbClr val="FF0000"/>
              </a:buClr>
              <a:buFont typeface="Wingdings" panose="05000000000000000000" pitchFamily="2" charset="2"/>
              <a:buChar char=""/>
            </a:pPr>
            <a:r>
              <a:rPr lang="en-GB" sz="2400" dirty="0">
                <a:latin typeface="Arial" panose="020B0604020202020204" pitchFamily="34" charset="0"/>
                <a:cs typeface="Arial" panose="020B0604020202020204" pitchFamily="34" charset="0"/>
              </a:rPr>
              <a:t>Post anything online that you want to keep private </a:t>
            </a:r>
          </a:p>
        </p:txBody>
      </p:sp>
      <p:grpSp>
        <p:nvGrpSpPr>
          <p:cNvPr id="12" name="Google Shape;2558;p14">
            <a:extLst>
              <a:ext uri="{FF2B5EF4-FFF2-40B4-BE49-F238E27FC236}">
                <a16:creationId xmlns:a16="http://schemas.microsoft.com/office/drawing/2014/main" id="{EFB344AA-FBD7-4925-E40B-4EB9A988050F}"/>
              </a:ext>
            </a:extLst>
          </p:cNvPr>
          <p:cNvGrpSpPr/>
          <p:nvPr/>
        </p:nvGrpSpPr>
        <p:grpSpPr>
          <a:xfrm>
            <a:off x="8751078" y="5010961"/>
            <a:ext cx="4874018" cy="1385703"/>
            <a:chOff x="1324200" y="2731375"/>
            <a:chExt cx="796000" cy="226325"/>
          </a:xfrm>
        </p:grpSpPr>
        <p:sp>
          <p:nvSpPr>
            <p:cNvPr id="13" name="Google Shape;2559;p14">
              <a:extLst>
                <a:ext uri="{FF2B5EF4-FFF2-40B4-BE49-F238E27FC236}">
                  <a16:creationId xmlns:a16="http://schemas.microsoft.com/office/drawing/2014/main" id="{1A6626CE-C8FE-1126-C097-04D4ACB2C3D2}"/>
                </a:ext>
              </a:extLst>
            </p:cNvPr>
            <p:cNvSpPr/>
            <p:nvPr/>
          </p:nvSpPr>
          <p:spPr>
            <a:xfrm>
              <a:off x="1343950" y="2766325"/>
              <a:ext cx="776250" cy="191375"/>
            </a:xfrm>
            <a:custGeom>
              <a:avLst/>
              <a:gdLst/>
              <a:ahLst/>
              <a:cxnLst/>
              <a:rect l="l" t="t" r="r" b="b"/>
              <a:pathLst>
                <a:path w="31050" h="7655" extrusionOk="0">
                  <a:moveTo>
                    <a:pt x="1913" y="1"/>
                  </a:moveTo>
                  <a:cubicBezTo>
                    <a:pt x="864" y="1"/>
                    <a:pt x="0" y="1404"/>
                    <a:pt x="1019" y="2328"/>
                  </a:cubicBezTo>
                  <a:lnTo>
                    <a:pt x="6490" y="7313"/>
                  </a:lnTo>
                  <a:cubicBezTo>
                    <a:pt x="6748" y="7541"/>
                    <a:pt x="7067" y="7655"/>
                    <a:pt x="7386" y="7655"/>
                  </a:cubicBezTo>
                  <a:cubicBezTo>
                    <a:pt x="7706" y="7655"/>
                    <a:pt x="8025" y="7541"/>
                    <a:pt x="8283" y="7313"/>
                  </a:cubicBezTo>
                  <a:lnTo>
                    <a:pt x="12843" y="3148"/>
                  </a:lnTo>
                  <a:lnTo>
                    <a:pt x="17432" y="7313"/>
                  </a:lnTo>
                  <a:cubicBezTo>
                    <a:pt x="17675" y="7541"/>
                    <a:pt x="17995" y="7655"/>
                    <a:pt x="18314" y="7655"/>
                  </a:cubicBezTo>
                  <a:cubicBezTo>
                    <a:pt x="18633" y="7655"/>
                    <a:pt x="18952" y="7541"/>
                    <a:pt x="19195" y="7313"/>
                  </a:cubicBezTo>
                  <a:lnTo>
                    <a:pt x="23785" y="3148"/>
                  </a:lnTo>
                  <a:lnTo>
                    <a:pt x="28344" y="7313"/>
                  </a:lnTo>
                  <a:cubicBezTo>
                    <a:pt x="28587" y="7525"/>
                    <a:pt x="28922" y="7647"/>
                    <a:pt x="29226" y="7647"/>
                  </a:cubicBezTo>
                  <a:lnTo>
                    <a:pt x="29256" y="7647"/>
                  </a:lnTo>
                  <a:cubicBezTo>
                    <a:pt x="30472" y="7647"/>
                    <a:pt x="31050" y="6158"/>
                    <a:pt x="30138" y="5337"/>
                  </a:cubicBezTo>
                  <a:lnTo>
                    <a:pt x="24666" y="382"/>
                  </a:lnTo>
                  <a:cubicBezTo>
                    <a:pt x="24408" y="139"/>
                    <a:pt x="24089" y="18"/>
                    <a:pt x="23770" y="18"/>
                  </a:cubicBezTo>
                  <a:cubicBezTo>
                    <a:pt x="23451" y="18"/>
                    <a:pt x="23131" y="139"/>
                    <a:pt x="22873" y="382"/>
                  </a:cubicBezTo>
                  <a:lnTo>
                    <a:pt x="18314" y="4547"/>
                  </a:lnTo>
                  <a:lnTo>
                    <a:pt x="13754" y="382"/>
                  </a:lnTo>
                  <a:cubicBezTo>
                    <a:pt x="13496" y="139"/>
                    <a:pt x="13169" y="18"/>
                    <a:pt x="12846" y="18"/>
                  </a:cubicBezTo>
                  <a:cubicBezTo>
                    <a:pt x="12523" y="18"/>
                    <a:pt x="12204" y="139"/>
                    <a:pt x="11961" y="382"/>
                  </a:cubicBezTo>
                  <a:lnTo>
                    <a:pt x="7371" y="4547"/>
                  </a:lnTo>
                  <a:lnTo>
                    <a:pt x="2812" y="382"/>
                  </a:lnTo>
                  <a:cubicBezTo>
                    <a:pt x="2523" y="114"/>
                    <a:pt x="2211" y="1"/>
                    <a:pt x="1913" y="1"/>
                  </a:cubicBezTo>
                  <a:close/>
                </a:path>
              </a:pathLst>
            </a:custGeom>
            <a:solidFill>
              <a:srgbClr val="13D5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560;p14">
              <a:extLst>
                <a:ext uri="{FF2B5EF4-FFF2-40B4-BE49-F238E27FC236}">
                  <a16:creationId xmlns:a16="http://schemas.microsoft.com/office/drawing/2014/main" id="{B90E881B-AFE6-B40C-F0A9-112D5E6D24F4}"/>
                </a:ext>
              </a:extLst>
            </p:cNvPr>
            <p:cNvSpPr/>
            <p:nvPr/>
          </p:nvSpPr>
          <p:spPr>
            <a:xfrm>
              <a:off x="1324200" y="2731375"/>
              <a:ext cx="776250" cy="191950"/>
            </a:xfrm>
            <a:custGeom>
              <a:avLst/>
              <a:gdLst/>
              <a:ahLst/>
              <a:cxnLst/>
              <a:rect l="l" t="t" r="r" b="b"/>
              <a:pathLst>
                <a:path w="31050" h="7678" extrusionOk="0">
                  <a:moveTo>
                    <a:pt x="1913" y="1"/>
                  </a:moveTo>
                  <a:cubicBezTo>
                    <a:pt x="864" y="1"/>
                    <a:pt x="0" y="1404"/>
                    <a:pt x="1018" y="2327"/>
                  </a:cubicBezTo>
                  <a:lnTo>
                    <a:pt x="6490" y="7312"/>
                  </a:lnTo>
                  <a:cubicBezTo>
                    <a:pt x="6748" y="7540"/>
                    <a:pt x="7075" y="7654"/>
                    <a:pt x="7398" y="7654"/>
                  </a:cubicBezTo>
                  <a:cubicBezTo>
                    <a:pt x="7721" y="7654"/>
                    <a:pt x="8040" y="7540"/>
                    <a:pt x="8283" y="7312"/>
                  </a:cubicBezTo>
                  <a:lnTo>
                    <a:pt x="12842" y="3148"/>
                  </a:lnTo>
                  <a:lnTo>
                    <a:pt x="17432" y="7312"/>
                  </a:lnTo>
                  <a:cubicBezTo>
                    <a:pt x="17690" y="7540"/>
                    <a:pt x="18009" y="7654"/>
                    <a:pt x="18329" y="7654"/>
                  </a:cubicBezTo>
                  <a:cubicBezTo>
                    <a:pt x="18648" y="7654"/>
                    <a:pt x="18967" y="7540"/>
                    <a:pt x="19225" y="7312"/>
                  </a:cubicBezTo>
                  <a:lnTo>
                    <a:pt x="23815" y="3148"/>
                  </a:lnTo>
                  <a:lnTo>
                    <a:pt x="28374" y="7312"/>
                  </a:lnTo>
                  <a:cubicBezTo>
                    <a:pt x="28618" y="7525"/>
                    <a:pt x="28952" y="7677"/>
                    <a:pt x="29256" y="7677"/>
                  </a:cubicBezTo>
                  <a:lnTo>
                    <a:pt x="29256" y="7647"/>
                  </a:lnTo>
                  <a:cubicBezTo>
                    <a:pt x="30472" y="7647"/>
                    <a:pt x="31049" y="6157"/>
                    <a:pt x="30137" y="5337"/>
                  </a:cubicBezTo>
                  <a:lnTo>
                    <a:pt x="24666" y="382"/>
                  </a:lnTo>
                  <a:cubicBezTo>
                    <a:pt x="24423" y="154"/>
                    <a:pt x="24104" y="40"/>
                    <a:pt x="23785" y="40"/>
                  </a:cubicBezTo>
                  <a:cubicBezTo>
                    <a:pt x="23466" y="40"/>
                    <a:pt x="23146" y="154"/>
                    <a:pt x="22903" y="382"/>
                  </a:cubicBezTo>
                  <a:lnTo>
                    <a:pt x="18313" y="4546"/>
                  </a:lnTo>
                  <a:lnTo>
                    <a:pt x="13754" y="382"/>
                  </a:lnTo>
                  <a:cubicBezTo>
                    <a:pt x="13496" y="154"/>
                    <a:pt x="13177" y="40"/>
                    <a:pt x="12857" y="40"/>
                  </a:cubicBezTo>
                  <a:cubicBezTo>
                    <a:pt x="12538" y="40"/>
                    <a:pt x="12219" y="154"/>
                    <a:pt x="11961" y="382"/>
                  </a:cubicBezTo>
                  <a:lnTo>
                    <a:pt x="7371" y="4546"/>
                  </a:lnTo>
                  <a:lnTo>
                    <a:pt x="2812" y="382"/>
                  </a:lnTo>
                  <a:cubicBezTo>
                    <a:pt x="2523" y="114"/>
                    <a:pt x="2210" y="1"/>
                    <a:pt x="1913" y="1"/>
                  </a:cubicBezTo>
                  <a:close/>
                </a:path>
              </a:pathLst>
            </a:custGeom>
            <a:solidFill>
              <a:srgbClr val="1226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Title 17">
            <a:extLst>
              <a:ext uri="{FF2B5EF4-FFF2-40B4-BE49-F238E27FC236}">
                <a16:creationId xmlns:a16="http://schemas.microsoft.com/office/drawing/2014/main" id="{7C197E5A-A183-2E10-C16F-7435BC1D1B9E}"/>
              </a:ext>
            </a:extLst>
          </p:cNvPr>
          <p:cNvSpPr txBox="1">
            <a:spLocks/>
          </p:cNvSpPr>
          <p:nvPr/>
        </p:nvSpPr>
        <p:spPr>
          <a:xfrm>
            <a:off x="3857150" y="914400"/>
            <a:ext cx="8921621" cy="617337"/>
          </a:xfrm>
          <a:prstGeom prst="rect">
            <a:avLst/>
          </a:prstGeom>
        </p:spPr>
        <p:txBody>
          <a:bodyPr vert="horz" lIns="91440" tIns="45720" rIns="91440" bIns="45720" rtlCol="0" anchor="ctr">
            <a:noAutofit/>
          </a:bodyPr>
          <a:lstStyle>
            <a:lvl1pPr algn="l" defTabSz="914400" rtl="0" eaLnBrk="1" latinLnBrk="0" hangingPunct="1">
              <a:lnSpc>
                <a:spcPct val="100000"/>
              </a:lnSpc>
              <a:spcBef>
                <a:spcPct val="0"/>
              </a:spcBef>
              <a:buNone/>
              <a:defRPr sz="3400" b="1" kern="1200">
                <a:solidFill>
                  <a:srgbClr val="12263F"/>
                </a:solidFill>
                <a:latin typeface="Arial" panose="020B0604020202020204" pitchFamily="34" charset="0"/>
                <a:ea typeface="+mj-ea"/>
                <a:cs typeface="Arial" panose="020B0604020202020204" pitchFamily="34" charset="0"/>
              </a:defRPr>
            </a:lvl1pPr>
          </a:lstStyle>
          <a:p>
            <a:r>
              <a:rPr lang="en-GB"/>
              <a:t>Remember …</a:t>
            </a:r>
            <a:endParaRPr lang="en-GB" dirty="0"/>
          </a:p>
        </p:txBody>
      </p:sp>
      <p:pic>
        <p:nvPicPr>
          <p:cNvPr id="2" name="Picture 1">
            <a:extLst>
              <a:ext uri="{FF2B5EF4-FFF2-40B4-BE49-F238E27FC236}">
                <a16:creationId xmlns:a16="http://schemas.microsoft.com/office/drawing/2014/main" id="{EDA0C4C4-4B58-77DF-4AD3-B63147C00259}"/>
              </a:ext>
            </a:extLst>
          </p:cNvPr>
          <p:cNvPicPr>
            <a:picLocks noChangeAspect="1"/>
          </p:cNvPicPr>
          <p:nvPr/>
        </p:nvPicPr>
        <p:blipFill>
          <a:blip r:embed="rId3"/>
          <a:stretch>
            <a:fillRect/>
          </a:stretch>
        </p:blipFill>
        <p:spPr>
          <a:xfrm>
            <a:off x="9108105" y="1578551"/>
            <a:ext cx="4927115" cy="1624324"/>
          </a:xfrm>
          <a:prstGeom prst="rect">
            <a:avLst/>
          </a:prstGeom>
        </p:spPr>
      </p:pic>
      <p:pic>
        <p:nvPicPr>
          <p:cNvPr id="11" name="Picture 10">
            <a:extLst>
              <a:ext uri="{FF2B5EF4-FFF2-40B4-BE49-F238E27FC236}">
                <a16:creationId xmlns:a16="http://schemas.microsoft.com/office/drawing/2014/main" id="{5A1F9D27-A651-4A40-8E91-0D7856C1969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8" name="Picture 17">
            <a:extLst>
              <a:ext uri="{FF2B5EF4-FFF2-40B4-BE49-F238E27FC236}">
                <a16:creationId xmlns:a16="http://schemas.microsoft.com/office/drawing/2014/main" id="{7913147F-8DB9-45A7-A01D-7805BCA4FAE4}"/>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1276549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0FDADA00-F32C-4FD4-32D0-8500AD1E65D1}"/>
              </a:ext>
            </a:extLst>
          </p:cNvPr>
          <p:cNvPicPr>
            <a:picLocks noChangeAspect="1"/>
          </p:cNvPicPr>
          <p:nvPr/>
        </p:nvPicPr>
        <p:blipFill>
          <a:blip r:embed="rId3"/>
          <a:stretch>
            <a:fillRect/>
          </a:stretch>
        </p:blipFill>
        <p:spPr>
          <a:xfrm>
            <a:off x="5820134" y="2241708"/>
            <a:ext cx="2727999" cy="3383195"/>
          </a:xfrm>
          <a:prstGeom prst="rect">
            <a:avLst/>
          </a:prstGeom>
        </p:spPr>
      </p:pic>
      <p:pic>
        <p:nvPicPr>
          <p:cNvPr id="21" name="Picture 20">
            <a:extLst>
              <a:ext uri="{FF2B5EF4-FFF2-40B4-BE49-F238E27FC236}">
                <a16:creationId xmlns:a16="http://schemas.microsoft.com/office/drawing/2014/main" id="{388800F9-90DB-55E9-B925-0E049E6854F7}"/>
              </a:ext>
            </a:extLst>
          </p:cNvPr>
          <p:cNvPicPr>
            <a:picLocks noChangeAspect="1"/>
          </p:cNvPicPr>
          <p:nvPr/>
        </p:nvPicPr>
        <p:blipFill>
          <a:blip r:embed="rId4"/>
          <a:stretch>
            <a:fillRect/>
          </a:stretch>
        </p:blipFill>
        <p:spPr>
          <a:xfrm>
            <a:off x="8755741" y="2214524"/>
            <a:ext cx="2656905" cy="3295026"/>
          </a:xfrm>
          <a:prstGeom prst="rect">
            <a:avLst/>
          </a:prstGeom>
        </p:spPr>
      </p:pic>
      <p:grpSp>
        <p:nvGrpSpPr>
          <p:cNvPr id="7" name="Google Shape;1929;p11">
            <a:extLst>
              <a:ext uri="{FF2B5EF4-FFF2-40B4-BE49-F238E27FC236}">
                <a16:creationId xmlns:a16="http://schemas.microsoft.com/office/drawing/2014/main" id="{F2A8EF95-D89D-9563-BEF1-E0F32ED8F1DE}"/>
              </a:ext>
            </a:extLst>
          </p:cNvPr>
          <p:cNvGrpSpPr/>
          <p:nvPr/>
        </p:nvGrpSpPr>
        <p:grpSpPr>
          <a:xfrm rot="16200000">
            <a:off x="1064914" y="-1639819"/>
            <a:ext cx="2756644" cy="5129263"/>
            <a:chOff x="7133475" y="-152400"/>
            <a:chExt cx="2090119" cy="3889065"/>
          </a:xfrm>
        </p:grpSpPr>
        <p:sp>
          <p:nvSpPr>
            <p:cNvPr id="8" name="Google Shape;1930;p11">
              <a:extLst>
                <a:ext uri="{FF2B5EF4-FFF2-40B4-BE49-F238E27FC236}">
                  <a16:creationId xmlns:a16="http://schemas.microsoft.com/office/drawing/2014/main" id="{8D9FF11C-B8A6-CD10-692E-45DDAA385323}"/>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F1F6F">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1931;p11">
              <a:extLst>
                <a:ext uri="{FF2B5EF4-FFF2-40B4-BE49-F238E27FC236}">
                  <a16:creationId xmlns:a16="http://schemas.microsoft.com/office/drawing/2014/main" id="{2759F6E4-2A31-389B-6A9B-CA6EF824A45B}"/>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 name="Title 17">
            <a:extLst>
              <a:ext uri="{FF2B5EF4-FFF2-40B4-BE49-F238E27FC236}">
                <a16:creationId xmlns:a16="http://schemas.microsoft.com/office/drawing/2014/main" id="{78062846-9D6F-8F88-1902-1939D1AC38CE}"/>
              </a:ext>
            </a:extLst>
          </p:cNvPr>
          <p:cNvSpPr txBox="1">
            <a:spLocks/>
          </p:cNvSpPr>
          <p:nvPr/>
        </p:nvSpPr>
        <p:spPr>
          <a:xfrm>
            <a:off x="3912243" y="914400"/>
            <a:ext cx="6100178" cy="6173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a:latin typeface="Arial" panose="020B0604020202020204" pitchFamily="34" charset="0"/>
                <a:cs typeface="Arial" panose="020B0604020202020204" pitchFamily="34" charset="0"/>
              </a:rPr>
              <a:t>Need to talk?</a:t>
            </a:r>
            <a:endParaRPr lang="en-GB" sz="3200" b="1" dirty="0">
              <a:latin typeface="Arial" panose="020B0604020202020204" pitchFamily="34" charset="0"/>
              <a:cs typeface="Arial" panose="020B0604020202020204" pitchFamily="34" charset="0"/>
            </a:endParaRPr>
          </a:p>
        </p:txBody>
      </p:sp>
      <p:grpSp>
        <p:nvGrpSpPr>
          <p:cNvPr id="20" name="Group 19">
            <a:extLst>
              <a:ext uri="{FF2B5EF4-FFF2-40B4-BE49-F238E27FC236}">
                <a16:creationId xmlns:a16="http://schemas.microsoft.com/office/drawing/2014/main" id="{D581C11C-2277-4215-217E-83EB2667136A}"/>
              </a:ext>
            </a:extLst>
          </p:cNvPr>
          <p:cNvGrpSpPr/>
          <p:nvPr/>
        </p:nvGrpSpPr>
        <p:grpSpPr>
          <a:xfrm>
            <a:off x="2894222" y="2278141"/>
            <a:ext cx="5510906" cy="3383196"/>
            <a:chOff x="3912243" y="1734787"/>
            <a:chExt cx="5017486" cy="3080281"/>
          </a:xfrm>
        </p:grpSpPr>
        <p:pic>
          <p:nvPicPr>
            <p:cNvPr id="14" name="Picture 13">
              <a:extLst>
                <a:ext uri="{FF2B5EF4-FFF2-40B4-BE49-F238E27FC236}">
                  <a16:creationId xmlns:a16="http://schemas.microsoft.com/office/drawing/2014/main" id="{44B2D44E-78A7-1C90-DAE6-A7661E43EA5C}"/>
                </a:ext>
              </a:extLst>
            </p:cNvPr>
            <p:cNvPicPr>
              <a:picLocks noChangeAspect="1"/>
            </p:cNvPicPr>
            <p:nvPr/>
          </p:nvPicPr>
          <p:blipFill>
            <a:blip r:embed="rId5"/>
            <a:stretch>
              <a:fillRect/>
            </a:stretch>
          </p:blipFill>
          <p:spPr>
            <a:xfrm>
              <a:off x="3912243" y="1734787"/>
              <a:ext cx="2483747" cy="3080281"/>
            </a:xfrm>
            <a:prstGeom prst="rect">
              <a:avLst/>
            </a:prstGeom>
          </p:spPr>
        </p:pic>
        <p:sp>
          <p:nvSpPr>
            <p:cNvPr id="12" name="TextBox 11">
              <a:extLst>
                <a:ext uri="{FF2B5EF4-FFF2-40B4-BE49-F238E27FC236}">
                  <a16:creationId xmlns:a16="http://schemas.microsoft.com/office/drawing/2014/main" id="{5A3054C9-93D8-7343-2B69-68546B72E830}"/>
                </a:ext>
              </a:extLst>
            </p:cNvPr>
            <p:cNvSpPr txBox="1"/>
            <p:nvPr/>
          </p:nvSpPr>
          <p:spPr>
            <a:xfrm>
              <a:off x="7109611" y="2421358"/>
              <a:ext cx="1820118" cy="1204945"/>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Speak to your Lead coach or any member of staff</a:t>
              </a:r>
            </a:p>
          </p:txBody>
        </p:sp>
      </p:grpSp>
      <p:sp>
        <p:nvSpPr>
          <p:cNvPr id="16" name="TextBox 15">
            <a:extLst>
              <a:ext uri="{FF2B5EF4-FFF2-40B4-BE49-F238E27FC236}">
                <a16:creationId xmlns:a16="http://schemas.microsoft.com/office/drawing/2014/main" id="{E324FA07-C420-9159-8290-9E200341BDA2}"/>
              </a:ext>
            </a:extLst>
          </p:cNvPr>
          <p:cNvSpPr txBox="1"/>
          <p:nvPr/>
        </p:nvSpPr>
        <p:spPr>
          <a:xfrm>
            <a:off x="9297778" y="3241269"/>
            <a:ext cx="1874134" cy="375461"/>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Report to CEOP</a:t>
            </a:r>
            <a:endParaRPr lang="en-US" dirty="0"/>
          </a:p>
        </p:txBody>
      </p:sp>
      <p:sp>
        <p:nvSpPr>
          <p:cNvPr id="18" name="TextBox 17">
            <a:extLst>
              <a:ext uri="{FF2B5EF4-FFF2-40B4-BE49-F238E27FC236}">
                <a16:creationId xmlns:a16="http://schemas.microsoft.com/office/drawing/2014/main" id="{8373460C-9EA3-3FB0-AAE0-A5DCA091097D}"/>
              </a:ext>
            </a:extLst>
          </p:cNvPr>
          <p:cNvSpPr txBox="1"/>
          <p:nvPr/>
        </p:nvSpPr>
        <p:spPr>
          <a:xfrm>
            <a:off x="3300658" y="2786059"/>
            <a:ext cx="2393066" cy="1200329"/>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Come and find</a:t>
            </a:r>
          </a:p>
          <a:p>
            <a:r>
              <a:rPr lang="en-GB" dirty="0">
                <a:latin typeface="Arial" panose="020B0604020202020204" pitchFamily="34" charset="0"/>
                <a:cs typeface="Arial" panose="020B0604020202020204" pitchFamily="34" charset="0"/>
              </a:rPr>
              <a:t>Mrs Bryant, Ms Newton, Ms Jeffrey  at any time</a:t>
            </a:r>
          </a:p>
        </p:txBody>
      </p:sp>
      <p:pic>
        <p:nvPicPr>
          <p:cNvPr id="15" name="Picture 14">
            <a:extLst>
              <a:ext uri="{FF2B5EF4-FFF2-40B4-BE49-F238E27FC236}">
                <a16:creationId xmlns:a16="http://schemas.microsoft.com/office/drawing/2014/main" id="{167BA515-D1E4-4BA6-B901-76EA8A9A3138}"/>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7" name="Picture 16">
            <a:extLst>
              <a:ext uri="{FF2B5EF4-FFF2-40B4-BE49-F238E27FC236}">
                <a16:creationId xmlns:a16="http://schemas.microsoft.com/office/drawing/2014/main" id="{1C60E4AA-87C0-4BEB-9027-7577A12DD5C1}"/>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2935084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oogle Shape;1929;p11">
            <a:extLst>
              <a:ext uri="{FF2B5EF4-FFF2-40B4-BE49-F238E27FC236}">
                <a16:creationId xmlns:a16="http://schemas.microsoft.com/office/drawing/2014/main" id="{F2A8EF95-D89D-9563-BEF1-E0F32ED8F1DE}"/>
              </a:ext>
            </a:extLst>
          </p:cNvPr>
          <p:cNvGrpSpPr/>
          <p:nvPr/>
        </p:nvGrpSpPr>
        <p:grpSpPr>
          <a:xfrm rot="16200000">
            <a:off x="1064914" y="-1639819"/>
            <a:ext cx="2756644" cy="5129263"/>
            <a:chOff x="7133475" y="-152400"/>
            <a:chExt cx="2090119" cy="3889065"/>
          </a:xfrm>
        </p:grpSpPr>
        <p:sp>
          <p:nvSpPr>
            <p:cNvPr id="8" name="Google Shape;1930;p11">
              <a:extLst>
                <a:ext uri="{FF2B5EF4-FFF2-40B4-BE49-F238E27FC236}">
                  <a16:creationId xmlns:a16="http://schemas.microsoft.com/office/drawing/2014/main" id="{8D9FF11C-B8A6-CD10-692E-45DDAA385323}"/>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F1F6F">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1931;p11">
              <a:extLst>
                <a:ext uri="{FF2B5EF4-FFF2-40B4-BE49-F238E27FC236}">
                  <a16:creationId xmlns:a16="http://schemas.microsoft.com/office/drawing/2014/main" id="{2759F6E4-2A31-389B-6A9B-CA6EF824A45B}"/>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 name="Title 17">
            <a:extLst>
              <a:ext uri="{FF2B5EF4-FFF2-40B4-BE49-F238E27FC236}">
                <a16:creationId xmlns:a16="http://schemas.microsoft.com/office/drawing/2014/main" id="{78062846-9D6F-8F88-1902-1939D1AC38CE}"/>
              </a:ext>
            </a:extLst>
          </p:cNvPr>
          <p:cNvSpPr txBox="1">
            <a:spLocks/>
          </p:cNvSpPr>
          <p:nvPr/>
        </p:nvSpPr>
        <p:spPr>
          <a:xfrm>
            <a:off x="4618825" y="295557"/>
            <a:ext cx="6100178" cy="6173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rial" panose="020B0604020202020204" pitchFamily="34" charset="0"/>
                <a:cs typeface="Arial" panose="020B0604020202020204" pitchFamily="34" charset="0"/>
              </a:rPr>
              <a:t>Online Sexual Harassment?</a:t>
            </a:r>
          </a:p>
        </p:txBody>
      </p:sp>
      <p:sp>
        <p:nvSpPr>
          <p:cNvPr id="2" name="Rectangle 1">
            <a:extLst>
              <a:ext uri="{FF2B5EF4-FFF2-40B4-BE49-F238E27FC236}">
                <a16:creationId xmlns:a16="http://schemas.microsoft.com/office/drawing/2014/main" id="{A0E2E84E-9519-4789-AE1F-51A2E8BC415E}"/>
              </a:ext>
            </a:extLst>
          </p:cNvPr>
          <p:cNvSpPr/>
          <p:nvPr/>
        </p:nvSpPr>
        <p:spPr>
          <a:xfrm>
            <a:off x="221673" y="912894"/>
            <a:ext cx="11679381" cy="5016758"/>
          </a:xfrm>
          <a:prstGeom prst="rect">
            <a:avLst/>
          </a:prstGeom>
        </p:spPr>
        <p:txBody>
          <a:bodyPr wrap="square">
            <a:spAutoFit/>
          </a:bodyPr>
          <a:lstStyle/>
          <a:p>
            <a:r>
              <a:rPr lang="en-US" sz="2000" b="1" dirty="0">
                <a:highlight>
                  <a:srgbClr val="FFFBFA"/>
                </a:highlight>
                <a:latin typeface="Open Sans"/>
              </a:rPr>
              <a:t>Sexual harassment is a type of </a:t>
            </a:r>
            <a:r>
              <a:rPr lang="en-US" sz="2000" b="1" dirty="0">
                <a:highlight>
                  <a:srgbClr val="FFFBFA"/>
                </a:highlight>
                <a:latin typeface="Open Sans"/>
                <a:hlinkClick r:id="rId3" tooltip="sexual abuse">
                  <a:extLst>
                    <a:ext uri="{A12FA001-AC4F-418D-AE19-62706E023703}">
                      <ahyp:hlinkClr xmlns:ahyp="http://schemas.microsoft.com/office/drawing/2018/hyperlinkcolor" val="tx"/>
                    </a:ext>
                  </a:extLst>
                </a:hlinkClick>
              </a:rPr>
              <a:t>sexual abuse</a:t>
            </a:r>
            <a:r>
              <a:rPr lang="en-US" sz="2000" b="1" dirty="0">
                <a:highlight>
                  <a:srgbClr val="FFFBFA"/>
                </a:highlight>
                <a:latin typeface="Open Sans"/>
              </a:rPr>
              <a:t> which includes any form of unwanted sexual behavior. It can happen anywhere (online or offline) and to anyone, regardless of their age or gender.</a:t>
            </a:r>
          </a:p>
          <a:p>
            <a:endParaRPr lang="en-US" sz="2000" dirty="0">
              <a:highlight>
                <a:srgbClr val="FFFBFA"/>
              </a:highlight>
              <a:latin typeface="Open Sans"/>
            </a:endParaRPr>
          </a:p>
          <a:p>
            <a:r>
              <a:rPr lang="en-US" sz="2000" dirty="0">
                <a:highlight>
                  <a:srgbClr val="FFFBFA"/>
                </a:highlight>
                <a:latin typeface="Open Sans"/>
              </a:rPr>
              <a:t>Online sexual harassment is unwanted sexual contact that takes place on a digital device, and can include:</a:t>
            </a:r>
          </a:p>
          <a:p>
            <a:pPr>
              <a:buFont typeface="Arial" panose="020B0604020202020204" pitchFamily="34" charset="0"/>
              <a:buChar char="•"/>
            </a:pPr>
            <a:r>
              <a:rPr lang="en-US" sz="2000" dirty="0">
                <a:highlight>
                  <a:srgbClr val="FFFBFA"/>
                </a:highlight>
                <a:latin typeface="Open Sans"/>
              </a:rPr>
              <a:t>Making sexual comments or jokes online or over text messages - this could be through memes or GIFs too</a:t>
            </a:r>
          </a:p>
          <a:p>
            <a:pPr>
              <a:buFont typeface="Arial" panose="020B0604020202020204" pitchFamily="34" charset="0"/>
              <a:buChar char="•"/>
            </a:pPr>
            <a:r>
              <a:rPr lang="en-US" sz="2000" dirty="0">
                <a:highlight>
                  <a:srgbClr val="FFFBFA"/>
                </a:highlight>
                <a:latin typeface="Open Sans"/>
              </a:rPr>
              <a:t>Sharing nudes of another person without their consent</a:t>
            </a:r>
          </a:p>
          <a:p>
            <a:pPr>
              <a:buFont typeface="Arial" panose="020B0604020202020204" pitchFamily="34" charset="0"/>
              <a:buChar char="•"/>
            </a:pPr>
            <a:r>
              <a:rPr lang="en-US" sz="2000" dirty="0">
                <a:highlight>
                  <a:srgbClr val="FFFBFA"/>
                </a:highlight>
                <a:latin typeface="Open Sans"/>
              </a:rPr>
              <a:t>Sending someone nudes they don’t want</a:t>
            </a:r>
          </a:p>
          <a:p>
            <a:pPr>
              <a:buFont typeface="Arial" panose="020B0604020202020204" pitchFamily="34" charset="0"/>
              <a:buChar char="•"/>
            </a:pPr>
            <a:r>
              <a:rPr lang="en-US" sz="2000" dirty="0">
                <a:highlight>
                  <a:srgbClr val="FFFBFA"/>
                </a:highlight>
                <a:latin typeface="Open Sans"/>
              </a:rPr>
              <a:t>Someone pressuring another person to send sexual images or have sexual conversations when they don’t want to</a:t>
            </a:r>
          </a:p>
          <a:p>
            <a:pPr>
              <a:buFont typeface="Arial" panose="020B0604020202020204" pitchFamily="34" charset="0"/>
              <a:buChar char="•"/>
            </a:pPr>
            <a:r>
              <a:rPr lang="en-US" sz="2000" dirty="0">
                <a:highlight>
                  <a:srgbClr val="FFFBFA"/>
                </a:highlight>
                <a:latin typeface="Open Sans"/>
              </a:rPr>
              <a:t>Sending someone pornography without their consent</a:t>
            </a:r>
          </a:p>
          <a:p>
            <a:pPr>
              <a:buFont typeface="Arial" panose="020B0604020202020204" pitchFamily="34" charset="0"/>
              <a:buChar char="•"/>
            </a:pPr>
            <a:r>
              <a:rPr lang="en-US" sz="2000" dirty="0">
                <a:highlight>
                  <a:srgbClr val="FFFBFA"/>
                </a:highlight>
                <a:latin typeface="Open Sans"/>
              </a:rPr>
              <a:t>Sharing sexual rumors about someone online</a:t>
            </a:r>
          </a:p>
          <a:p>
            <a:pPr>
              <a:buFont typeface="Arial" panose="020B0604020202020204" pitchFamily="34" charset="0"/>
              <a:buChar char="•"/>
            </a:pPr>
            <a:r>
              <a:rPr lang="en-US" sz="2000" dirty="0">
                <a:highlight>
                  <a:srgbClr val="FFFBFA"/>
                </a:highlight>
                <a:latin typeface="Open Sans"/>
              </a:rPr>
              <a:t>Taking sexual photos of someone without consent (also known as </a:t>
            </a:r>
            <a:r>
              <a:rPr lang="en-US" sz="2000" dirty="0" err="1">
                <a:highlight>
                  <a:srgbClr val="FFFBFA"/>
                </a:highlight>
                <a:latin typeface="Open Sans"/>
              </a:rPr>
              <a:t>upskirting</a:t>
            </a:r>
            <a:r>
              <a:rPr lang="en-US" sz="2000" dirty="0">
                <a:highlight>
                  <a:srgbClr val="FFFBFA"/>
                </a:highlight>
                <a:latin typeface="Open Sans"/>
              </a:rPr>
              <a:t>)</a:t>
            </a:r>
          </a:p>
          <a:p>
            <a:pPr>
              <a:buFont typeface="Arial" panose="020B0604020202020204" pitchFamily="34" charset="0"/>
              <a:buChar char="•"/>
            </a:pPr>
            <a:r>
              <a:rPr lang="en-US" sz="2000" dirty="0">
                <a:highlight>
                  <a:srgbClr val="FFFBFA"/>
                </a:highlight>
                <a:latin typeface="Open Sans"/>
              </a:rPr>
              <a:t>Threatening to share sexual rumors or photos of someone</a:t>
            </a:r>
            <a:endParaRPr lang="en-US" sz="2000" b="0" i="0" dirty="0">
              <a:effectLst/>
              <a:highlight>
                <a:srgbClr val="FFFBFA"/>
              </a:highlight>
              <a:latin typeface="Open Sans"/>
            </a:endParaRPr>
          </a:p>
        </p:txBody>
      </p:sp>
      <p:pic>
        <p:nvPicPr>
          <p:cNvPr id="10" name="Picture 9">
            <a:extLst>
              <a:ext uri="{FF2B5EF4-FFF2-40B4-BE49-F238E27FC236}">
                <a16:creationId xmlns:a16="http://schemas.microsoft.com/office/drawing/2014/main" id="{761FFBAF-6B46-4922-9322-E16728A0FEF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1" name="Picture 10">
            <a:extLst>
              <a:ext uri="{FF2B5EF4-FFF2-40B4-BE49-F238E27FC236}">
                <a16:creationId xmlns:a16="http://schemas.microsoft.com/office/drawing/2014/main" id="{7F46D5D5-A192-4AB0-91C6-8EEDF59BD5E2}"/>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1575218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oogle Shape;1929;p11">
            <a:extLst>
              <a:ext uri="{FF2B5EF4-FFF2-40B4-BE49-F238E27FC236}">
                <a16:creationId xmlns:a16="http://schemas.microsoft.com/office/drawing/2014/main" id="{F2A8EF95-D89D-9563-BEF1-E0F32ED8F1DE}"/>
              </a:ext>
            </a:extLst>
          </p:cNvPr>
          <p:cNvGrpSpPr/>
          <p:nvPr/>
        </p:nvGrpSpPr>
        <p:grpSpPr>
          <a:xfrm rot="16200000">
            <a:off x="1064914" y="-1639819"/>
            <a:ext cx="2756644" cy="5129263"/>
            <a:chOff x="7133475" y="-152400"/>
            <a:chExt cx="2090119" cy="3889065"/>
          </a:xfrm>
        </p:grpSpPr>
        <p:sp>
          <p:nvSpPr>
            <p:cNvPr id="8" name="Google Shape;1930;p11">
              <a:extLst>
                <a:ext uri="{FF2B5EF4-FFF2-40B4-BE49-F238E27FC236}">
                  <a16:creationId xmlns:a16="http://schemas.microsoft.com/office/drawing/2014/main" id="{8D9FF11C-B8A6-CD10-692E-45DDAA385323}"/>
                </a:ext>
              </a:extLst>
            </p:cNvPr>
            <p:cNvSpPr/>
            <p:nvPr/>
          </p:nvSpPr>
          <p:spPr>
            <a:xfrm>
              <a:off x="7133475" y="-152400"/>
              <a:ext cx="2090118" cy="3889065"/>
            </a:xfrm>
            <a:custGeom>
              <a:avLst/>
              <a:gdLst/>
              <a:ahLst/>
              <a:cxnLst/>
              <a:rect l="l" t="t" r="r" b="b"/>
              <a:pathLst>
                <a:path w="49961" h="92962" extrusionOk="0">
                  <a:moveTo>
                    <a:pt x="16101" y="0"/>
                  </a:moveTo>
                  <a:lnTo>
                    <a:pt x="1" y="45571"/>
                  </a:lnTo>
                  <a:lnTo>
                    <a:pt x="49961" y="92961"/>
                  </a:lnTo>
                  <a:lnTo>
                    <a:pt x="49961" y="0"/>
                  </a:lnTo>
                  <a:close/>
                </a:path>
              </a:pathLst>
            </a:custGeom>
            <a:solidFill>
              <a:srgbClr val="FF1F6F">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9" name="Google Shape;1931;p11">
              <a:extLst>
                <a:ext uri="{FF2B5EF4-FFF2-40B4-BE49-F238E27FC236}">
                  <a16:creationId xmlns:a16="http://schemas.microsoft.com/office/drawing/2014/main" id="{2759F6E4-2A31-389B-6A9B-CA6EF824A45B}"/>
                </a:ext>
              </a:extLst>
            </p:cNvPr>
            <p:cNvSpPr/>
            <p:nvPr/>
          </p:nvSpPr>
          <p:spPr>
            <a:xfrm>
              <a:off x="7151548" y="-152400"/>
              <a:ext cx="2072046" cy="3887141"/>
            </a:xfrm>
            <a:custGeom>
              <a:avLst/>
              <a:gdLst/>
              <a:ahLst/>
              <a:cxnLst/>
              <a:rect l="l" t="t" r="r" b="b"/>
              <a:pathLst>
                <a:path w="49529" h="92916" extrusionOk="0">
                  <a:moveTo>
                    <a:pt x="26834" y="1274"/>
                  </a:moveTo>
                  <a:lnTo>
                    <a:pt x="26834" y="7323"/>
                  </a:lnTo>
                  <a:lnTo>
                    <a:pt x="20785" y="7323"/>
                  </a:lnTo>
                  <a:lnTo>
                    <a:pt x="20785" y="1274"/>
                  </a:lnTo>
                  <a:close/>
                  <a:moveTo>
                    <a:pt x="34020" y="1274"/>
                  </a:moveTo>
                  <a:lnTo>
                    <a:pt x="34020" y="7323"/>
                  </a:lnTo>
                  <a:lnTo>
                    <a:pt x="27971" y="7323"/>
                  </a:lnTo>
                  <a:lnTo>
                    <a:pt x="27971" y="1274"/>
                  </a:lnTo>
                  <a:close/>
                  <a:moveTo>
                    <a:pt x="41206" y="1274"/>
                  </a:moveTo>
                  <a:lnTo>
                    <a:pt x="41206" y="7323"/>
                  </a:lnTo>
                  <a:lnTo>
                    <a:pt x="35157" y="7323"/>
                  </a:lnTo>
                  <a:lnTo>
                    <a:pt x="35157" y="1274"/>
                  </a:lnTo>
                  <a:close/>
                  <a:moveTo>
                    <a:pt x="48392" y="1274"/>
                  </a:moveTo>
                  <a:lnTo>
                    <a:pt x="48392" y="7323"/>
                  </a:lnTo>
                  <a:lnTo>
                    <a:pt x="42365" y="7323"/>
                  </a:lnTo>
                  <a:lnTo>
                    <a:pt x="42365" y="1274"/>
                  </a:lnTo>
                  <a:close/>
                  <a:moveTo>
                    <a:pt x="19648" y="8460"/>
                  </a:moveTo>
                  <a:lnTo>
                    <a:pt x="19648" y="14486"/>
                  </a:lnTo>
                  <a:lnTo>
                    <a:pt x="13599" y="14486"/>
                  </a:lnTo>
                  <a:lnTo>
                    <a:pt x="13599" y="8460"/>
                  </a:lnTo>
                  <a:close/>
                  <a:moveTo>
                    <a:pt x="26834" y="8460"/>
                  </a:moveTo>
                  <a:lnTo>
                    <a:pt x="26834" y="14486"/>
                  </a:lnTo>
                  <a:lnTo>
                    <a:pt x="20785" y="14486"/>
                  </a:lnTo>
                  <a:lnTo>
                    <a:pt x="20785" y="8460"/>
                  </a:lnTo>
                  <a:close/>
                  <a:moveTo>
                    <a:pt x="34020" y="8460"/>
                  </a:moveTo>
                  <a:lnTo>
                    <a:pt x="34020" y="14486"/>
                  </a:lnTo>
                  <a:lnTo>
                    <a:pt x="27971" y="14486"/>
                  </a:lnTo>
                  <a:lnTo>
                    <a:pt x="27971" y="8460"/>
                  </a:lnTo>
                  <a:close/>
                  <a:moveTo>
                    <a:pt x="41206" y="8460"/>
                  </a:moveTo>
                  <a:lnTo>
                    <a:pt x="41206" y="14486"/>
                  </a:lnTo>
                  <a:lnTo>
                    <a:pt x="35157" y="14486"/>
                  </a:lnTo>
                  <a:lnTo>
                    <a:pt x="35157" y="8460"/>
                  </a:lnTo>
                  <a:close/>
                  <a:moveTo>
                    <a:pt x="48392" y="8460"/>
                  </a:moveTo>
                  <a:lnTo>
                    <a:pt x="48392" y="14486"/>
                  </a:lnTo>
                  <a:lnTo>
                    <a:pt x="42365" y="14486"/>
                  </a:lnTo>
                  <a:lnTo>
                    <a:pt x="42365" y="8460"/>
                  </a:lnTo>
                  <a:close/>
                  <a:moveTo>
                    <a:pt x="19648" y="15645"/>
                  </a:moveTo>
                  <a:lnTo>
                    <a:pt x="19648" y="21671"/>
                  </a:lnTo>
                  <a:lnTo>
                    <a:pt x="13599" y="21671"/>
                  </a:lnTo>
                  <a:lnTo>
                    <a:pt x="13599" y="15645"/>
                  </a:lnTo>
                  <a:close/>
                  <a:moveTo>
                    <a:pt x="26834" y="15645"/>
                  </a:moveTo>
                  <a:lnTo>
                    <a:pt x="26834" y="21671"/>
                  </a:lnTo>
                  <a:lnTo>
                    <a:pt x="20785" y="21671"/>
                  </a:lnTo>
                  <a:lnTo>
                    <a:pt x="20785" y="15645"/>
                  </a:lnTo>
                  <a:close/>
                  <a:moveTo>
                    <a:pt x="34020" y="15645"/>
                  </a:moveTo>
                  <a:lnTo>
                    <a:pt x="34020" y="21671"/>
                  </a:lnTo>
                  <a:lnTo>
                    <a:pt x="27971" y="21671"/>
                  </a:lnTo>
                  <a:lnTo>
                    <a:pt x="27971" y="15645"/>
                  </a:lnTo>
                  <a:close/>
                  <a:moveTo>
                    <a:pt x="41206" y="15645"/>
                  </a:moveTo>
                  <a:lnTo>
                    <a:pt x="41206" y="21671"/>
                  </a:lnTo>
                  <a:lnTo>
                    <a:pt x="35157" y="21671"/>
                  </a:lnTo>
                  <a:lnTo>
                    <a:pt x="35157" y="15645"/>
                  </a:lnTo>
                  <a:close/>
                  <a:moveTo>
                    <a:pt x="48392" y="15645"/>
                  </a:moveTo>
                  <a:lnTo>
                    <a:pt x="48392" y="21671"/>
                  </a:lnTo>
                  <a:lnTo>
                    <a:pt x="42365" y="21671"/>
                  </a:lnTo>
                  <a:lnTo>
                    <a:pt x="42365" y="15645"/>
                  </a:lnTo>
                  <a:close/>
                  <a:moveTo>
                    <a:pt x="19648" y="22808"/>
                  </a:moveTo>
                  <a:lnTo>
                    <a:pt x="19648" y="28835"/>
                  </a:lnTo>
                  <a:lnTo>
                    <a:pt x="13599" y="28835"/>
                  </a:lnTo>
                  <a:lnTo>
                    <a:pt x="13599" y="22808"/>
                  </a:lnTo>
                  <a:close/>
                  <a:moveTo>
                    <a:pt x="26834" y="22808"/>
                  </a:moveTo>
                  <a:lnTo>
                    <a:pt x="26834" y="28835"/>
                  </a:lnTo>
                  <a:lnTo>
                    <a:pt x="20785" y="28835"/>
                  </a:lnTo>
                  <a:lnTo>
                    <a:pt x="20785" y="22808"/>
                  </a:lnTo>
                  <a:close/>
                  <a:moveTo>
                    <a:pt x="34020" y="22808"/>
                  </a:moveTo>
                  <a:lnTo>
                    <a:pt x="34020" y="28835"/>
                  </a:lnTo>
                  <a:lnTo>
                    <a:pt x="27971" y="28835"/>
                  </a:lnTo>
                  <a:lnTo>
                    <a:pt x="27971" y="22808"/>
                  </a:lnTo>
                  <a:close/>
                  <a:moveTo>
                    <a:pt x="41206" y="22808"/>
                  </a:moveTo>
                  <a:lnTo>
                    <a:pt x="41206" y="28835"/>
                  </a:lnTo>
                  <a:lnTo>
                    <a:pt x="35157" y="28835"/>
                  </a:lnTo>
                  <a:lnTo>
                    <a:pt x="35157" y="22808"/>
                  </a:lnTo>
                  <a:close/>
                  <a:moveTo>
                    <a:pt x="48392" y="22808"/>
                  </a:moveTo>
                  <a:lnTo>
                    <a:pt x="48392" y="28835"/>
                  </a:lnTo>
                  <a:lnTo>
                    <a:pt x="42365" y="28835"/>
                  </a:lnTo>
                  <a:lnTo>
                    <a:pt x="42365" y="22808"/>
                  </a:lnTo>
                  <a:close/>
                  <a:moveTo>
                    <a:pt x="12462" y="29994"/>
                  </a:moveTo>
                  <a:lnTo>
                    <a:pt x="12462" y="36020"/>
                  </a:lnTo>
                  <a:lnTo>
                    <a:pt x="6414" y="36020"/>
                  </a:lnTo>
                  <a:lnTo>
                    <a:pt x="6414" y="29994"/>
                  </a:lnTo>
                  <a:close/>
                  <a:moveTo>
                    <a:pt x="19648" y="29994"/>
                  </a:moveTo>
                  <a:lnTo>
                    <a:pt x="19648" y="36020"/>
                  </a:lnTo>
                  <a:lnTo>
                    <a:pt x="13599" y="36020"/>
                  </a:lnTo>
                  <a:lnTo>
                    <a:pt x="13599" y="29994"/>
                  </a:lnTo>
                  <a:close/>
                  <a:moveTo>
                    <a:pt x="26834" y="29994"/>
                  </a:moveTo>
                  <a:lnTo>
                    <a:pt x="26834" y="36020"/>
                  </a:lnTo>
                  <a:lnTo>
                    <a:pt x="20785" y="36020"/>
                  </a:lnTo>
                  <a:lnTo>
                    <a:pt x="20785" y="29994"/>
                  </a:lnTo>
                  <a:close/>
                  <a:moveTo>
                    <a:pt x="34020" y="29994"/>
                  </a:moveTo>
                  <a:lnTo>
                    <a:pt x="34020" y="36020"/>
                  </a:lnTo>
                  <a:lnTo>
                    <a:pt x="27971" y="36020"/>
                  </a:lnTo>
                  <a:lnTo>
                    <a:pt x="27971" y="29994"/>
                  </a:lnTo>
                  <a:close/>
                  <a:moveTo>
                    <a:pt x="41206" y="29994"/>
                  </a:moveTo>
                  <a:lnTo>
                    <a:pt x="41206" y="36020"/>
                  </a:lnTo>
                  <a:lnTo>
                    <a:pt x="35157" y="36020"/>
                  </a:lnTo>
                  <a:lnTo>
                    <a:pt x="35157" y="29994"/>
                  </a:lnTo>
                  <a:close/>
                  <a:moveTo>
                    <a:pt x="48392" y="29994"/>
                  </a:moveTo>
                  <a:lnTo>
                    <a:pt x="48392" y="36020"/>
                  </a:lnTo>
                  <a:lnTo>
                    <a:pt x="42365" y="36020"/>
                  </a:lnTo>
                  <a:lnTo>
                    <a:pt x="42365" y="29994"/>
                  </a:lnTo>
                  <a:close/>
                  <a:moveTo>
                    <a:pt x="12462" y="37157"/>
                  </a:moveTo>
                  <a:lnTo>
                    <a:pt x="12462" y="43183"/>
                  </a:lnTo>
                  <a:lnTo>
                    <a:pt x="6414" y="43183"/>
                  </a:lnTo>
                  <a:lnTo>
                    <a:pt x="6414" y="37157"/>
                  </a:lnTo>
                  <a:close/>
                  <a:moveTo>
                    <a:pt x="19648" y="37157"/>
                  </a:moveTo>
                  <a:lnTo>
                    <a:pt x="19648" y="43183"/>
                  </a:lnTo>
                  <a:lnTo>
                    <a:pt x="13599" y="43183"/>
                  </a:lnTo>
                  <a:lnTo>
                    <a:pt x="13599" y="37157"/>
                  </a:lnTo>
                  <a:close/>
                  <a:moveTo>
                    <a:pt x="26834" y="37157"/>
                  </a:moveTo>
                  <a:lnTo>
                    <a:pt x="26834" y="43183"/>
                  </a:lnTo>
                  <a:lnTo>
                    <a:pt x="20785" y="43183"/>
                  </a:lnTo>
                  <a:lnTo>
                    <a:pt x="20785" y="37157"/>
                  </a:lnTo>
                  <a:close/>
                  <a:moveTo>
                    <a:pt x="34020" y="37157"/>
                  </a:moveTo>
                  <a:lnTo>
                    <a:pt x="34020" y="43183"/>
                  </a:lnTo>
                  <a:lnTo>
                    <a:pt x="27971" y="43183"/>
                  </a:lnTo>
                  <a:lnTo>
                    <a:pt x="27971" y="37157"/>
                  </a:lnTo>
                  <a:close/>
                  <a:moveTo>
                    <a:pt x="41206" y="37157"/>
                  </a:moveTo>
                  <a:lnTo>
                    <a:pt x="41206" y="43183"/>
                  </a:lnTo>
                  <a:lnTo>
                    <a:pt x="35157" y="43183"/>
                  </a:lnTo>
                  <a:lnTo>
                    <a:pt x="35157" y="37157"/>
                  </a:lnTo>
                  <a:close/>
                  <a:moveTo>
                    <a:pt x="48392" y="37157"/>
                  </a:moveTo>
                  <a:lnTo>
                    <a:pt x="48392" y="43183"/>
                  </a:lnTo>
                  <a:lnTo>
                    <a:pt x="42365" y="43183"/>
                  </a:lnTo>
                  <a:lnTo>
                    <a:pt x="42365" y="37157"/>
                  </a:lnTo>
                  <a:close/>
                  <a:moveTo>
                    <a:pt x="12462" y="44343"/>
                  </a:moveTo>
                  <a:lnTo>
                    <a:pt x="12462" y="50369"/>
                  </a:lnTo>
                  <a:lnTo>
                    <a:pt x="6414" y="50369"/>
                  </a:lnTo>
                  <a:lnTo>
                    <a:pt x="6414" y="44343"/>
                  </a:lnTo>
                  <a:close/>
                  <a:moveTo>
                    <a:pt x="19648" y="44343"/>
                  </a:moveTo>
                  <a:lnTo>
                    <a:pt x="19648" y="50369"/>
                  </a:lnTo>
                  <a:lnTo>
                    <a:pt x="13599" y="50369"/>
                  </a:lnTo>
                  <a:lnTo>
                    <a:pt x="13599" y="44343"/>
                  </a:lnTo>
                  <a:close/>
                  <a:moveTo>
                    <a:pt x="26834" y="44343"/>
                  </a:moveTo>
                  <a:lnTo>
                    <a:pt x="26834" y="50369"/>
                  </a:lnTo>
                  <a:lnTo>
                    <a:pt x="20785" y="50369"/>
                  </a:lnTo>
                  <a:lnTo>
                    <a:pt x="20785" y="44343"/>
                  </a:lnTo>
                  <a:close/>
                  <a:moveTo>
                    <a:pt x="34020" y="44343"/>
                  </a:moveTo>
                  <a:lnTo>
                    <a:pt x="34020" y="50369"/>
                  </a:lnTo>
                  <a:lnTo>
                    <a:pt x="27971" y="50369"/>
                  </a:lnTo>
                  <a:lnTo>
                    <a:pt x="27971" y="44343"/>
                  </a:lnTo>
                  <a:close/>
                  <a:moveTo>
                    <a:pt x="41206" y="44343"/>
                  </a:moveTo>
                  <a:lnTo>
                    <a:pt x="41206" y="50369"/>
                  </a:lnTo>
                  <a:lnTo>
                    <a:pt x="35157" y="50369"/>
                  </a:lnTo>
                  <a:lnTo>
                    <a:pt x="35157" y="44343"/>
                  </a:lnTo>
                  <a:close/>
                  <a:moveTo>
                    <a:pt x="48392" y="44343"/>
                  </a:moveTo>
                  <a:lnTo>
                    <a:pt x="48392" y="50369"/>
                  </a:lnTo>
                  <a:lnTo>
                    <a:pt x="42365" y="50369"/>
                  </a:lnTo>
                  <a:lnTo>
                    <a:pt x="42365" y="44343"/>
                  </a:lnTo>
                  <a:close/>
                  <a:moveTo>
                    <a:pt x="19648" y="51506"/>
                  </a:moveTo>
                  <a:lnTo>
                    <a:pt x="19648" y="57532"/>
                  </a:lnTo>
                  <a:lnTo>
                    <a:pt x="13599" y="57532"/>
                  </a:lnTo>
                  <a:lnTo>
                    <a:pt x="13599" y="51506"/>
                  </a:lnTo>
                  <a:close/>
                  <a:moveTo>
                    <a:pt x="26834" y="51506"/>
                  </a:moveTo>
                  <a:lnTo>
                    <a:pt x="26834" y="57532"/>
                  </a:lnTo>
                  <a:lnTo>
                    <a:pt x="20785" y="57532"/>
                  </a:lnTo>
                  <a:lnTo>
                    <a:pt x="20785" y="51506"/>
                  </a:lnTo>
                  <a:close/>
                  <a:moveTo>
                    <a:pt x="34020" y="51506"/>
                  </a:moveTo>
                  <a:lnTo>
                    <a:pt x="34020" y="57532"/>
                  </a:lnTo>
                  <a:lnTo>
                    <a:pt x="27971" y="57532"/>
                  </a:lnTo>
                  <a:lnTo>
                    <a:pt x="27971" y="51506"/>
                  </a:lnTo>
                  <a:close/>
                  <a:moveTo>
                    <a:pt x="41206" y="51506"/>
                  </a:moveTo>
                  <a:lnTo>
                    <a:pt x="41206" y="57532"/>
                  </a:lnTo>
                  <a:lnTo>
                    <a:pt x="35157" y="57532"/>
                  </a:lnTo>
                  <a:lnTo>
                    <a:pt x="35157" y="51506"/>
                  </a:lnTo>
                  <a:close/>
                  <a:moveTo>
                    <a:pt x="48392" y="51506"/>
                  </a:moveTo>
                  <a:lnTo>
                    <a:pt x="48392" y="57532"/>
                  </a:lnTo>
                  <a:lnTo>
                    <a:pt x="42365" y="57532"/>
                  </a:lnTo>
                  <a:lnTo>
                    <a:pt x="42365" y="51506"/>
                  </a:lnTo>
                  <a:close/>
                  <a:moveTo>
                    <a:pt x="26834" y="58692"/>
                  </a:moveTo>
                  <a:lnTo>
                    <a:pt x="26834" y="64718"/>
                  </a:lnTo>
                  <a:lnTo>
                    <a:pt x="20785" y="64718"/>
                  </a:lnTo>
                  <a:lnTo>
                    <a:pt x="20785" y="58692"/>
                  </a:lnTo>
                  <a:close/>
                  <a:moveTo>
                    <a:pt x="34020" y="58692"/>
                  </a:moveTo>
                  <a:lnTo>
                    <a:pt x="34020" y="64718"/>
                  </a:lnTo>
                  <a:lnTo>
                    <a:pt x="27971" y="64718"/>
                  </a:lnTo>
                  <a:lnTo>
                    <a:pt x="27971" y="58692"/>
                  </a:lnTo>
                  <a:close/>
                  <a:moveTo>
                    <a:pt x="41206" y="58692"/>
                  </a:moveTo>
                  <a:lnTo>
                    <a:pt x="41206" y="64718"/>
                  </a:lnTo>
                  <a:lnTo>
                    <a:pt x="35157" y="64718"/>
                  </a:lnTo>
                  <a:lnTo>
                    <a:pt x="35157" y="58692"/>
                  </a:lnTo>
                  <a:close/>
                  <a:moveTo>
                    <a:pt x="48392" y="58692"/>
                  </a:moveTo>
                  <a:lnTo>
                    <a:pt x="48392" y="64718"/>
                  </a:lnTo>
                  <a:lnTo>
                    <a:pt x="42365" y="64718"/>
                  </a:lnTo>
                  <a:lnTo>
                    <a:pt x="42365" y="58692"/>
                  </a:lnTo>
                  <a:close/>
                  <a:moveTo>
                    <a:pt x="34020" y="65855"/>
                  </a:moveTo>
                  <a:lnTo>
                    <a:pt x="34020" y="71881"/>
                  </a:lnTo>
                  <a:lnTo>
                    <a:pt x="27971" y="71881"/>
                  </a:lnTo>
                  <a:lnTo>
                    <a:pt x="27971" y="65855"/>
                  </a:lnTo>
                  <a:close/>
                  <a:moveTo>
                    <a:pt x="41206" y="65855"/>
                  </a:moveTo>
                  <a:lnTo>
                    <a:pt x="41206" y="71881"/>
                  </a:lnTo>
                  <a:lnTo>
                    <a:pt x="35157" y="71881"/>
                  </a:lnTo>
                  <a:lnTo>
                    <a:pt x="35157" y="65855"/>
                  </a:lnTo>
                  <a:close/>
                  <a:moveTo>
                    <a:pt x="48392" y="65855"/>
                  </a:moveTo>
                  <a:lnTo>
                    <a:pt x="48392" y="71881"/>
                  </a:lnTo>
                  <a:lnTo>
                    <a:pt x="42365" y="71881"/>
                  </a:lnTo>
                  <a:lnTo>
                    <a:pt x="42365" y="65855"/>
                  </a:lnTo>
                  <a:close/>
                  <a:moveTo>
                    <a:pt x="41206" y="73041"/>
                  </a:moveTo>
                  <a:lnTo>
                    <a:pt x="41206" y="79067"/>
                  </a:lnTo>
                  <a:lnTo>
                    <a:pt x="35157" y="79067"/>
                  </a:lnTo>
                  <a:lnTo>
                    <a:pt x="35157" y="73041"/>
                  </a:lnTo>
                  <a:close/>
                  <a:moveTo>
                    <a:pt x="48392" y="73041"/>
                  </a:moveTo>
                  <a:lnTo>
                    <a:pt x="48392" y="79067"/>
                  </a:lnTo>
                  <a:lnTo>
                    <a:pt x="42365" y="79067"/>
                  </a:lnTo>
                  <a:lnTo>
                    <a:pt x="42365" y="73041"/>
                  </a:lnTo>
                  <a:close/>
                  <a:moveTo>
                    <a:pt x="19648" y="0"/>
                  </a:moveTo>
                  <a:lnTo>
                    <a:pt x="19648" y="137"/>
                  </a:lnTo>
                  <a:lnTo>
                    <a:pt x="15623" y="137"/>
                  </a:lnTo>
                  <a:lnTo>
                    <a:pt x="15214" y="1274"/>
                  </a:lnTo>
                  <a:lnTo>
                    <a:pt x="19648" y="1274"/>
                  </a:lnTo>
                  <a:lnTo>
                    <a:pt x="19648" y="7300"/>
                  </a:lnTo>
                  <a:lnTo>
                    <a:pt x="13599" y="7300"/>
                  </a:lnTo>
                  <a:lnTo>
                    <a:pt x="13599" y="5822"/>
                  </a:lnTo>
                  <a:lnTo>
                    <a:pt x="12462" y="9074"/>
                  </a:lnTo>
                  <a:lnTo>
                    <a:pt x="12462" y="14463"/>
                  </a:lnTo>
                  <a:lnTo>
                    <a:pt x="10552" y="14463"/>
                  </a:lnTo>
                  <a:lnTo>
                    <a:pt x="10143" y="15600"/>
                  </a:lnTo>
                  <a:lnTo>
                    <a:pt x="12462" y="15600"/>
                  </a:lnTo>
                  <a:lnTo>
                    <a:pt x="12462" y="21649"/>
                  </a:lnTo>
                  <a:lnTo>
                    <a:pt x="8005" y="21649"/>
                  </a:lnTo>
                  <a:lnTo>
                    <a:pt x="7619" y="22786"/>
                  </a:lnTo>
                  <a:lnTo>
                    <a:pt x="12440" y="22786"/>
                  </a:lnTo>
                  <a:lnTo>
                    <a:pt x="12440" y="28812"/>
                  </a:lnTo>
                  <a:lnTo>
                    <a:pt x="6414" y="28812"/>
                  </a:lnTo>
                  <a:lnTo>
                    <a:pt x="6414" y="26151"/>
                  </a:lnTo>
                  <a:lnTo>
                    <a:pt x="5072" y="29949"/>
                  </a:lnTo>
                  <a:lnTo>
                    <a:pt x="5254" y="29949"/>
                  </a:lnTo>
                  <a:lnTo>
                    <a:pt x="5254" y="36020"/>
                  </a:lnTo>
                  <a:lnTo>
                    <a:pt x="2934" y="36020"/>
                  </a:lnTo>
                  <a:lnTo>
                    <a:pt x="2548" y="37157"/>
                  </a:lnTo>
                  <a:lnTo>
                    <a:pt x="5277" y="37157"/>
                  </a:lnTo>
                  <a:lnTo>
                    <a:pt x="5277" y="43183"/>
                  </a:lnTo>
                  <a:lnTo>
                    <a:pt x="410" y="43183"/>
                  </a:lnTo>
                  <a:lnTo>
                    <a:pt x="1" y="44320"/>
                  </a:lnTo>
                  <a:lnTo>
                    <a:pt x="5277" y="44320"/>
                  </a:lnTo>
                  <a:lnTo>
                    <a:pt x="5277" y="50369"/>
                  </a:lnTo>
                  <a:lnTo>
                    <a:pt x="4617" y="50369"/>
                  </a:lnTo>
                  <a:lnTo>
                    <a:pt x="6414" y="52075"/>
                  </a:lnTo>
                  <a:lnTo>
                    <a:pt x="6414" y="51529"/>
                  </a:lnTo>
                  <a:lnTo>
                    <a:pt x="12462" y="51529"/>
                  </a:lnTo>
                  <a:lnTo>
                    <a:pt x="12462" y="57555"/>
                  </a:lnTo>
                  <a:lnTo>
                    <a:pt x="12190" y="57555"/>
                  </a:lnTo>
                  <a:lnTo>
                    <a:pt x="13622" y="58874"/>
                  </a:lnTo>
                  <a:lnTo>
                    <a:pt x="13622" y="58692"/>
                  </a:lnTo>
                  <a:lnTo>
                    <a:pt x="19648" y="58692"/>
                  </a:lnTo>
                  <a:lnTo>
                    <a:pt x="19648" y="64604"/>
                  </a:lnTo>
                  <a:lnTo>
                    <a:pt x="20967" y="65855"/>
                  </a:lnTo>
                  <a:lnTo>
                    <a:pt x="26834" y="65855"/>
                  </a:lnTo>
                  <a:lnTo>
                    <a:pt x="26834" y="71426"/>
                  </a:lnTo>
                  <a:lnTo>
                    <a:pt x="28540" y="73041"/>
                  </a:lnTo>
                  <a:lnTo>
                    <a:pt x="34020" y="73041"/>
                  </a:lnTo>
                  <a:lnTo>
                    <a:pt x="34020" y="78248"/>
                  </a:lnTo>
                  <a:lnTo>
                    <a:pt x="36112" y="80204"/>
                  </a:lnTo>
                  <a:lnTo>
                    <a:pt x="41228" y="80204"/>
                  </a:lnTo>
                  <a:lnTo>
                    <a:pt x="41228" y="85048"/>
                  </a:lnTo>
                  <a:lnTo>
                    <a:pt x="42365" y="86139"/>
                  </a:lnTo>
                  <a:lnTo>
                    <a:pt x="42365" y="80204"/>
                  </a:lnTo>
                  <a:lnTo>
                    <a:pt x="48392" y="80204"/>
                  </a:lnTo>
                  <a:lnTo>
                    <a:pt x="48392" y="86253"/>
                  </a:lnTo>
                  <a:lnTo>
                    <a:pt x="42456" y="86253"/>
                  </a:lnTo>
                  <a:lnTo>
                    <a:pt x="43662" y="87390"/>
                  </a:lnTo>
                  <a:lnTo>
                    <a:pt x="48392" y="87390"/>
                  </a:lnTo>
                  <a:lnTo>
                    <a:pt x="48392" y="91870"/>
                  </a:lnTo>
                  <a:lnTo>
                    <a:pt x="49483" y="92916"/>
                  </a:lnTo>
                  <a:lnTo>
                    <a:pt x="49529" y="92916"/>
                  </a:lnTo>
                  <a:lnTo>
                    <a:pt x="49529" y="0"/>
                  </a:lnTo>
                  <a:lnTo>
                    <a:pt x="48392" y="0"/>
                  </a:lnTo>
                  <a:lnTo>
                    <a:pt x="48392" y="137"/>
                  </a:lnTo>
                  <a:lnTo>
                    <a:pt x="42365" y="137"/>
                  </a:lnTo>
                  <a:lnTo>
                    <a:pt x="42365" y="0"/>
                  </a:lnTo>
                  <a:lnTo>
                    <a:pt x="41228" y="0"/>
                  </a:lnTo>
                  <a:lnTo>
                    <a:pt x="41228" y="137"/>
                  </a:lnTo>
                  <a:lnTo>
                    <a:pt x="35157" y="137"/>
                  </a:lnTo>
                  <a:lnTo>
                    <a:pt x="35157" y="0"/>
                  </a:lnTo>
                  <a:lnTo>
                    <a:pt x="34020" y="0"/>
                  </a:lnTo>
                  <a:lnTo>
                    <a:pt x="34020" y="137"/>
                  </a:lnTo>
                  <a:lnTo>
                    <a:pt x="27971" y="137"/>
                  </a:lnTo>
                  <a:lnTo>
                    <a:pt x="27971" y="0"/>
                  </a:lnTo>
                  <a:lnTo>
                    <a:pt x="26834" y="0"/>
                  </a:lnTo>
                  <a:lnTo>
                    <a:pt x="26834" y="137"/>
                  </a:lnTo>
                  <a:lnTo>
                    <a:pt x="20785" y="137"/>
                  </a:lnTo>
                  <a:lnTo>
                    <a:pt x="20785" y="0"/>
                  </a:lnTo>
                  <a:close/>
                </a:path>
              </a:pathLst>
            </a:custGeom>
            <a:solidFill>
              <a:schemeClr val="bg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3" name="Title 17">
            <a:extLst>
              <a:ext uri="{FF2B5EF4-FFF2-40B4-BE49-F238E27FC236}">
                <a16:creationId xmlns:a16="http://schemas.microsoft.com/office/drawing/2014/main" id="{78062846-9D6F-8F88-1902-1939D1AC38CE}"/>
              </a:ext>
            </a:extLst>
          </p:cNvPr>
          <p:cNvSpPr txBox="1">
            <a:spLocks/>
          </p:cNvSpPr>
          <p:nvPr/>
        </p:nvSpPr>
        <p:spPr>
          <a:xfrm>
            <a:off x="4618825" y="295557"/>
            <a:ext cx="6100178" cy="6173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latin typeface="Arial" panose="020B0604020202020204" pitchFamily="34" charset="0"/>
                <a:cs typeface="Arial" panose="020B0604020202020204" pitchFamily="34" charset="0"/>
              </a:rPr>
              <a:t>Online Sexual Harassment?</a:t>
            </a:r>
          </a:p>
        </p:txBody>
      </p:sp>
      <p:sp>
        <p:nvSpPr>
          <p:cNvPr id="2" name="Rectangle 1">
            <a:extLst>
              <a:ext uri="{FF2B5EF4-FFF2-40B4-BE49-F238E27FC236}">
                <a16:creationId xmlns:a16="http://schemas.microsoft.com/office/drawing/2014/main" id="{A0E2E84E-9519-4789-AE1F-51A2E8BC415E}"/>
              </a:ext>
            </a:extLst>
          </p:cNvPr>
          <p:cNvSpPr/>
          <p:nvPr/>
        </p:nvSpPr>
        <p:spPr>
          <a:xfrm>
            <a:off x="221673" y="912894"/>
            <a:ext cx="11679381" cy="5632311"/>
          </a:xfrm>
          <a:prstGeom prst="rect">
            <a:avLst/>
          </a:prstGeom>
        </p:spPr>
        <p:txBody>
          <a:bodyPr wrap="square">
            <a:spAutoFit/>
          </a:bodyPr>
          <a:lstStyle/>
          <a:p>
            <a:r>
              <a:rPr lang="en-US" sz="2400" b="1" dirty="0">
                <a:highlight>
                  <a:srgbClr val="FFFBFA"/>
                </a:highlight>
              </a:rPr>
              <a:t>Responding to unwanted sexual comments online/offline</a:t>
            </a:r>
          </a:p>
          <a:p>
            <a:endParaRPr lang="en-US" sz="2400" b="1" dirty="0">
              <a:highlight>
                <a:srgbClr val="FFFBFA"/>
              </a:highlight>
            </a:endParaRPr>
          </a:p>
          <a:p>
            <a:r>
              <a:rPr lang="en-US" sz="2400" dirty="0">
                <a:highlight>
                  <a:srgbClr val="FFFBFA"/>
                </a:highlight>
              </a:rPr>
              <a:t>Take action if you see or hear about someone you know being targeted online:</a:t>
            </a:r>
          </a:p>
          <a:p>
            <a:r>
              <a:rPr lang="en-US" sz="2400" b="1" dirty="0">
                <a:highlight>
                  <a:srgbClr val="FFFBFA"/>
                </a:highlight>
              </a:rPr>
              <a:t>Report comments. </a:t>
            </a:r>
            <a:r>
              <a:rPr lang="en-US" sz="2400" dirty="0">
                <a:highlight>
                  <a:srgbClr val="FFFBFA"/>
                </a:highlight>
              </a:rPr>
              <a:t>Social media platforms should not allow sexual harassment in the form of comments, photos and videos. If anything sexual is said to embarrass or hurt a young person, get it removed from the website or app by reporting it.</a:t>
            </a:r>
          </a:p>
          <a:p>
            <a:r>
              <a:rPr lang="en-US" sz="2400" b="1" dirty="0">
                <a:highlight>
                  <a:srgbClr val="FFFBFA"/>
                </a:highlight>
              </a:rPr>
              <a:t>Speak to an adult.</a:t>
            </a:r>
            <a:r>
              <a:rPr lang="en-US" sz="2400" dirty="0">
                <a:highlight>
                  <a:srgbClr val="FFFBFA"/>
                </a:highlight>
              </a:rPr>
              <a:t> An adult you trust can help to report the incident(s) and stop it from happening again. If it’s happening between young people at school, a teacher should be able to step in and help. </a:t>
            </a:r>
          </a:p>
          <a:p>
            <a:r>
              <a:rPr lang="en-US" sz="2400" b="1" dirty="0">
                <a:highlight>
                  <a:srgbClr val="FFFBFA"/>
                </a:highlight>
              </a:rPr>
              <a:t>Say something about sexual harassment.</a:t>
            </a:r>
            <a:r>
              <a:rPr lang="en-US" sz="2400" dirty="0">
                <a:highlight>
                  <a:srgbClr val="FFFBFA"/>
                </a:highlight>
              </a:rPr>
              <a:t> When communities, schools and friendship groups don’t speak out about the inappropriate and unwanted sexual comments people make, it can make these issues worse. Challenge sexual harassment by talking to others about how unacceptable these comments are, and how they can make people feel.</a:t>
            </a:r>
          </a:p>
          <a:p>
            <a:endParaRPr lang="en-US" sz="2400" b="1" dirty="0">
              <a:highlight>
                <a:srgbClr val="FFFBFA"/>
              </a:highlight>
            </a:endParaRPr>
          </a:p>
          <a:p>
            <a:r>
              <a:rPr lang="en-US" sz="2400" b="1" dirty="0">
                <a:highlight>
                  <a:srgbClr val="FFFBFA"/>
                </a:highlight>
              </a:rPr>
              <a:t>The School will take this seriously and will also inform the Police, so please speak up</a:t>
            </a:r>
          </a:p>
        </p:txBody>
      </p:sp>
      <p:pic>
        <p:nvPicPr>
          <p:cNvPr id="10" name="Picture 9">
            <a:extLst>
              <a:ext uri="{FF2B5EF4-FFF2-40B4-BE49-F238E27FC236}">
                <a16:creationId xmlns:a16="http://schemas.microsoft.com/office/drawing/2014/main" id="{C7F838F6-AD1C-4004-9666-787A5527B2B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11" name="Picture 10">
            <a:extLst>
              <a:ext uri="{FF2B5EF4-FFF2-40B4-BE49-F238E27FC236}">
                <a16:creationId xmlns:a16="http://schemas.microsoft.com/office/drawing/2014/main" id="{1F42D831-A83E-4422-860A-1641E6892AE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40303334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1" y="365125"/>
            <a:ext cx="6450950" cy="777875"/>
          </a:xfrm>
          <a:prstGeom prst="rect">
            <a:avLst/>
          </a:prstGeom>
          <a:solidFill>
            <a:srgbClr val="538CBD"/>
          </a:solidFill>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Be SMART on the internet</a:t>
            </a:r>
          </a:p>
        </p:txBody>
      </p:sp>
      <p:pic>
        <p:nvPicPr>
          <p:cNvPr id="7" name="Picture 2" descr="http://www.thedivinemercy.manchester.sch.uk/uploads/6/4/8/5/64857655/2965384_or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2" y="1322979"/>
            <a:ext cx="6858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53405" y="5943260"/>
            <a:ext cx="4302973"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http://www.kidsmart.org.uk</a:t>
            </a:r>
          </a:p>
        </p:txBody>
      </p:sp>
    </p:spTree>
    <p:extLst>
      <p:ext uri="{BB962C8B-B14F-4D97-AF65-F5344CB8AC3E}">
        <p14:creationId xmlns:p14="http://schemas.microsoft.com/office/powerpoint/2010/main" val="13937425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76C23-881C-4167-BF1D-46A15A3DDAB6}"/>
              </a:ext>
            </a:extLst>
          </p:cNvPr>
          <p:cNvSpPr>
            <a:spLocks noGrp="1"/>
          </p:cNvSpPr>
          <p:nvPr>
            <p:ph type="title"/>
          </p:nvPr>
        </p:nvSpPr>
        <p:spPr>
          <a:xfrm>
            <a:off x="986589" y="105243"/>
            <a:ext cx="10515600" cy="1325563"/>
          </a:xfrm>
        </p:spPr>
        <p:txBody>
          <a:bodyPr/>
          <a:lstStyle/>
          <a:p>
            <a:r>
              <a:rPr lang="en-GB" dirty="0"/>
              <a:t>https://www.thinkuknow.co.uk/</a:t>
            </a:r>
          </a:p>
        </p:txBody>
      </p:sp>
      <p:pic>
        <p:nvPicPr>
          <p:cNvPr id="4" name="Picture 3">
            <a:extLst>
              <a:ext uri="{FF2B5EF4-FFF2-40B4-BE49-F238E27FC236}">
                <a16:creationId xmlns:a16="http://schemas.microsoft.com/office/drawing/2014/main" id="{9C29FA49-99E1-4A9A-8CDE-10310BC6848F}"/>
              </a:ext>
            </a:extLst>
          </p:cNvPr>
          <p:cNvPicPr>
            <a:picLocks noChangeAspect="1"/>
          </p:cNvPicPr>
          <p:nvPr/>
        </p:nvPicPr>
        <p:blipFill rotWithShape="1">
          <a:blip r:embed="rId2"/>
          <a:srcRect l="10184" t="6878" r="7631" b="18035"/>
          <a:stretch/>
        </p:blipFill>
        <p:spPr>
          <a:xfrm>
            <a:off x="1234439" y="1430806"/>
            <a:ext cx="10019899" cy="5149516"/>
          </a:xfrm>
          <a:prstGeom prst="rect">
            <a:avLst/>
          </a:prstGeom>
        </p:spPr>
      </p:pic>
      <p:pic>
        <p:nvPicPr>
          <p:cNvPr id="5" name="Picture 4">
            <a:extLst>
              <a:ext uri="{FF2B5EF4-FFF2-40B4-BE49-F238E27FC236}">
                <a16:creationId xmlns:a16="http://schemas.microsoft.com/office/drawing/2014/main" id="{3B89E1DC-A2DA-4EF1-BF40-5FC19873F12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73" y="6312154"/>
            <a:ext cx="2793014" cy="434097"/>
          </a:xfrm>
          <a:prstGeom prst="rect">
            <a:avLst/>
          </a:prstGeom>
          <a:noFill/>
          <a:ln>
            <a:noFill/>
          </a:ln>
        </p:spPr>
      </p:pic>
      <p:pic>
        <p:nvPicPr>
          <p:cNvPr id="6" name="Picture 5">
            <a:extLst>
              <a:ext uri="{FF2B5EF4-FFF2-40B4-BE49-F238E27FC236}">
                <a16:creationId xmlns:a16="http://schemas.microsoft.com/office/drawing/2014/main" id="{9001F743-74EB-4B19-8E52-D8AF1FE5EB0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4532" y="6436312"/>
            <a:ext cx="2851577" cy="372796"/>
          </a:xfrm>
          <a:prstGeom prst="rect">
            <a:avLst/>
          </a:prstGeom>
          <a:noFill/>
          <a:ln>
            <a:noFill/>
          </a:ln>
        </p:spPr>
      </p:pic>
    </p:spTree>
    <p:extLst>
      <p:ext uri="{BB962C8B-B14F-4D97-AF65-F5344CB8AC3E}">
        <p14:creationId xmlns:p14="http://schemas.microsoft.com/office/powerpoint/2010/main" val="2967310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2470" y="3675334"/>
            <a:ext cx="8205788" cy="2707910"/>
          </a:xfrm>
          <a:prstGeom prst="rect">
            <a:avLst/>
          </a:prstGeom>
        </p:spPr>
      </p:pic>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4892" y="0"/>
            <a:ext cx="2387108" cy="1491941"/>
          </a:xfrm>
          <a:prstGeom prst="rect">
            <a:avLst/>
          </a:prstGeom>
        </p:spPr>
      </p:pic>
      <p:pic>
        <p:nvPicPr>
          <p:cNvPr id="2" name="Picture 1"/>
          <p:cNvPicPr>
            <a:picLocks noChangeAspect="1"/>
          </p:cNvPicPr>
          <p:nvPr/>
        </p:nvPicPr>
        <p:blipFill>
          <a:blip r:embed="rId4"/>
          <a:stretch>
            <a:fillRect/>
          </a:stretch>
        </p:blipFill>
        <p:spPr>
          <a:xfrm>
            <a:off x="5167312" y="131444"/>
            <a:ext cx="3733800" cy="1540193"/>
          </a:xfrm>
          <a:prstGeom prst="rect">
            <a:avLst/>
          </a:prstGeom>
        </p:spPr>
      </p:pic>
      <p:pic>
        <p:nvPicPr>
          <p:cNvPr id="3" name="Picture 2"/>
          <p:cNvPicPr>
            <a:picLocks noChangeAspect="1"/>
          </p:cNvPicPr>
          <p:nvPr/>
        </p:nvPicPr>
        <p:blipFill>
          <a:blip r:embed="rId5"/>
          <a:stretch>
            <a:fillRect/>
          </a:stretch>
        </p:blipFill>
        <p:spPr>
          <a:xfrm>
            <a:off x="143421" y="218740"/>
            <a:ext cx="5023891" cy="3193378"/>
          </a:xfrm>
          <a:prstGeom prst="rect">
            <a:avLst/>
          </a:prstGeom>
        </p:spPr>
      </p:pic>
      <p:sp>
        <p:nvSpPr>
          <p:cNvPr id="8" name="Rectangle 7"/>
          <p:cNvSpPr/>
          <p:nvPr/>
        </p:nvSpPr>
        <p:spPr>
          <a:xfrm>
            <a:off x="6683978" y="2644259"/>
            <a:ext cx="380059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https://kooth.com/</a:t>
            </a:r>
          </a:p>
        </p:txBody>
      </p:sp>
    </p:spTree>
    <p:extLst>
      <p:ext uri="{BB962C8B-B14F-4D97-AF65-F5344CB8AC3E}">
        <p14:creationId xmlns:p14="http://schemas.microsoft.com/office/powerpoint/2010/main" val="1750311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5793</TotalTime>
  <Words>2987</Words>
  <Application>Microsoft Office PowerPoint</Application>
  <PresentationFormat>Widescreen</PresentationFormat>
  <Paragraphs>202</Paragraphs>
  <Slides>22</Slides>
  <Notes>19</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22</vt:i4>
      </vt:variant>
    </vt:vector>
  </HeadingPairs>
  <TitlesOfParts>
    <vt:vector size="34" baseType="lpstr">
      <vt:lpstr>MS Mincho</vt:lpstr>
      <vt:lpstr>Arial</vt:lpstr>
      <vt:lpstr>Calibri</vt:lpstr>
      <vt:lpstr>Calibri Light</vt:lpstr>
      <vt:lpstr>GT America Trial Light</vt:lpstr>
      <vt:lpstr>Open Sans</vt:lpstr>
      <vt:lpstr>Slack-Lato</vt:lpstr>
      <vt:lpstr>Times New Roman</vt:lpstr>
      <vt:lpstr>Wingdings</vt:lpstr>
      <vt:lpstr>Office Theme</vt:lpstr>
      <vt:lpstr>1_Office Theme</vt:lpstr>
      <vt:lpstr>2_Office Theme</vt:lpstr>
      <vt:lpstr>PowerPoint Presentation</vt:lpstr>
      <vt:lpstr>PowerPoint Presentation</vt:lpstr>
      <vt:lpstr>Let’s think about…</vt:lpstr>
      <vt:lpstr>A message from …</vt:lpstr>
      <vt:lpstr>What does your online life look like? Journals – write down what it looks like/ what you enjoy and what you get up to.</vt:lpstr>
      <vt:lpstr>You may have thought of…</vt:lpstr>
      <vt:lpstr>PowerPoint Presentation</vt:lpstr>
      <vt:lpstr>You may have thought of…</vt:lpstr>
      <vt:lpstr>Zahra’s story</vt:lpstr>
      <vt:lpstr>PowerPoint Presentation</vt:lpstr>
      <vt:lpstr>Videk’s story</vt:lpstr>
      <vt:lpstr>PowerPoint Presentation</vt:lpstr>
      <vt:lpstr>PowerPoint Presentation</vt:lpstr>
      <vt:lpstr>PowerPoint Presentation</vt:lpstr>
      <vt:lpstr>Remember …</vt:lpstr>
      <vt:lpstr>PowerPoint Presentation</vt:lpstr>
      <vt:lpstr>PowerPoint Presentation</vt:lpstr>
      <vt:lpstr>PowerPoint Presentation</vt:lpstr>
      <vt:lpstr>PowerPoint Presentation</vt:lpstr>
      <vt:lpstr>PowerPoint Presentation</vt:lpstr>
      <vt:lpstr>https://www.thinkuknow.co.uk/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Jenny Moore</dc:creator>
  <cp:lastModifiedBy>Teacher</cp:lastModifiedBy>
  <cp:revision>103</cp:revision>
  <dcterms:created xsi:type="dcterms:W3CDTF">2022-06-14T13:47:18Z</dcterms:created>
  <dcterms:modified xsi:type="dcterms:W3CDTF">2023-11-11T11:43:48Z</dcterms:modified>
</cp:coreProperties>
</file>