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4" r:id="rId3"/>
    <p:sldId id="275" r:id="rId4"/>
    <p:sldId id="276" r:id="rId5"/>
    <p:sldId id="277" r:id="rId6"/>
    <p:sldId id="278" r:id="rId7"/>
    <p:sldId id="279" r:id="rId8"/>
    <p:sldId id="280" r:id="rId9"/>
    <p:sldId id="260"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1A83D-F047-4B9D-A70E-F23C5099F0F9}"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28A48-89E2-4A38-81FD-65C211F301B8}" type="slidenum">
              <a:rPr lang="en-GB" smtClean="0"/>
              <a:t>‹#›</a:t>
            </a:fld>
            <a:endParaRPr lang="en-GB"/>
          </a:p>
        </p:txBody>
      </p:sp>
    </p:spTree>
    <p:extLst>
      <p:ext uri="{BB962C8B-B14F-4D97-AF65-F5344CB8AC3E}">
        <p14:creationId xmlns:p14="http://schemas.microsoft.com/office/powerpoint/2010/main" val="367549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8E42-3176-4CBC-9438-E1AAEC751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865761-455A-4BCF-BF67-AE0FABEC3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9FB5C-51A6-4057-8B0C-6BCFE86B90EE}"/>
              </a:ext>
            </a:extLst>
          </p:cNvPr>
          <p:cNvSpPr>
            <a:spLocks noGrp="1"/>
          </p:cNvSpPr>
          <p:nvPr>
            <p:ph type="dt" sz="half" idx="10"/>
          </p:nvPr>
        </p:nvSpPr>
        <p:spPr/>
        <p:txBody>
          <a:bodyPr/>
          <a:lstStyle/>
          <a:p>
            <a:fld id="{1D6A570A-09C8-4523-8C81-7C6B1A1812CB}" type="datetime1">
              <a:rPr lang="en-GB" smtClean="0"/>
              <a:t>27/09/2022</a:t>
            </a:fld>
            <a:endParaRPr lang="en-GB"/>
          </a:p>
        </p:txBody>
      </p:sp>
      <p:sp>
        <p:nvSpPr>
          <p:cNvPr id="5" name="Footer Placeholder 4">
            <a:extLst>
              <a:ext uri="{FF2B5EF4-FFF2-40B4-BE49-F238E27FC236}">
                <a16:creationId xmlns:a16="http://schemas.microsoft.com/office/drawing/2014/main" id="{3C297E53-AE7D-431C-8912-DA5B42A3FBE6}"/>
              </a:ext>
            </a:extLst>
          </p:cNvPr>
          <p:cNvSpPr>
            <a:spLocks noGrp="1"/>
          </p:cNvSpPr>
          <p:nvPr>
            <p:ph type="ftr" sz="quarter" idx="11"/>
          </p:nvPr>
        </p:nvSpPr>
        <p:spPr/>
        <p:txBody>
          <a:bodyPr/>
          <a:lstStyle/>
          <a:p>
            <a:r>
              <a:rPr lang="en-GB"/>
              <a:t>PJB Sept '20</a:t>
            </a:r>
          </a:p>
        </p:txBody>
      </p:sp>
      <p:sp>
        <p:nvSpPr>
          <p:cNvPr id="6" name="Slide Number Placeholder 5">
            <a:extLst>
              <a:ext uri="{FF2B5EF4-FFF2-40B4-BE49-F238E27FC236}">
                <a16:creationId xmlns:a16="http://schemas.microsoft.com/office/drawing/2014/main" id="{63774EEA-E293-418C-B98F-5CF3EF38172F}"/>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94627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896F-A45A-4B27-9DC9-3A4DF47A70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1F478-0DEF-433E-BA3E-CDFDCC9ADB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650C8-A769-4F2F-9AAB-CD428C8DF12D}"/>
              </a:ext>
            </a:extLst>
          </p:cNvPr>
          <p:cNvSpPr>
            <a:spLocks noGrp="1"/>
          </p:cNvSpPr>
          <p:nvPr>
            <p:ph type="dt" sz="half" idx="10"/>
          </p:nvPr>
        </p:nvSpPr>
        <p:spPr/>
        <p:txBody>
          <a:bodyPr/>
          <a:lstStyle/>
          <a:p>
            <a:fld id="{17440935-DA71-4D9F-AA88-9F5F51C6FBBD}" type="datetime1">
              <a:rPr lang="en-GB" smtClean="0"/>
              <a:t>27/09/2022</a:t>
            </a:fld>
            <a:endParaRPr lang="en-GB"/>
          </a:p>
        </p:txBody>
      </p:sp>
      <p:sp>
        <p:nvSpPr>
          <p:cNvPr id="5" name="Footer Placeholder 4">
            <a:extLst>
              <a:ext uri="{FF2B5EF4-FFF2-40B4-BE49-F238E27FC236}">
                <a16:creationId xmlns:a16="http://schemas.microsoft.com/office/drawing/2014/main" id="{97443920-7AEA-4E76-8A50-9DF4897AD69F}"/>
              </a:ext>
            </a:extLst>
          </p:cNvPr>
          <p:cNvSpPr>
            <a:spLocks noGrp="1"/>
          </p:cNvSpPr>
          <p:nvPr>
            <p:ph type="ftr" sz="quarter" idx="11"/>
          </p:nvPr>
        </p:nvSpPr>
        <p:spPr/>
        <p:txBody>
          <a:bodyPr/>
          <a:lstStyle/>
          <a:p>
            <a:r>
              <a:rPr lang="en-GB"/>
              <a:t>PJB Sept '20</a:t>
            </a:r>
          </a:p>
        </p:txBody>
      </p:sp>
      <p:sp>
        <p:nvSpPr>
          <p:cNvPr id="6" name="Slide Number Placeholder 5">
            <a:extLst>
              <a:ext uri="{FF2B5EF4-FFF2-40B4-BE49-F238E27FC236}">
                <a16:creationId xmlns:a16="http://schemas.microsoft.com/office/drawing/2014/main" id="{1E777A5A-6EB0-498D-9F53-8220C4FE1BC9}"/>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239654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AF7A7-EA51-4B28-9CBA-8C8710427A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2596D-61EC-4CCE-9CC7-7457EB1511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1922A-C8EB-44E7-8A22-7AF36DAD05D4}"/>
              </a:ext>
            </a:extLst>
          </p:cNvPr>
          <p:cNvSpPr>
            <a:spLocks noGrp="1"/>
          </p:cNvSpPr>
          <p:nvPr>
            <p:ph type="dt" sz="half" idx="10"/>
          </p:nvPr>
        </p:nvSpPr>
        <p:spPr/>
        <p:txBody>
          <a:bodyPr/>
          <a:lstStyle/>
          <a:p>
            <a:fld id="{FCE6F169-014A-4617-A9C4-F2FCE2522DBA}" type="datetime1">
              <a:rPr lang="en-GB" smtClean="0"/>
              <a:t>27/09/2022</a:t>
            </a:fld>
            <a:endParaRPr lang="en-GB"/>
          </a:p>
        </p:txBody>
      </p:sp>
      <p:sp>
        <p:nvSpPr>
          <p:cNvPr id="5" name="Footer Placeholder 4">
            <a:extLst>
              <a:ext uri="{FF2B5EF4-FFF2-40B4-BE49-F238E27FC236}">
                <a16:creationId xmlns:a16="http://schemas.microsoft.com/office/drawing/2014/main" id="{9AD360E6-AD54-41D2-A921-7021522FE885}"/>
              </a:ext>
            </a:extLst>
          </p:cNvPr>
          <p:cNvSpPr>
            <a:spLocks noGrp="1"/>
          </p:cNvSpPr>
          <p:nvPr>
            <p:ph type="ftr" sz="quarter" idx="11"/>
          </p:nvPr>
        </p:nvSpPr>
        <p:spPr/>
        <p:txBody>
          <a:bodyPr/>
          <a:lstStyle/>
          <a:p>
            <a:r>
              <a:rPr lang="en-GB"/>
              <a:t>PJB Sept '20</a:t>
            </a:r>
          </a:p>
        </p:txBody>
      </p:sp>
      <p:sp>
        <p:nvSpPr>
          <p:cNvPr id="6" name="Slide Number Placeholder 5">
            <a:extLst>
              <a:ext uri="{FF2B5EF4-FFF2-40B4-BE49-F238E27FC236}">
                <a16:creationId xmlns:a16="http://schemas.microsoft.com/office/drawing/2014/main" id="{74E1039E-23F8-4ED3-AC91-FC5F9EAE6400}"/>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73648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791D-9CC3-4C64-835B-AAFB3A7001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E2FCB-AAED-409E-9A24-8F4D494960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4BA6B-FD59-423A-991C-72532EC3CAEC}"/>
              </a:ext>
            </a:extLst>
          </p:cNvPr>
          <p:cNvSpPr>
            <a:spLocks noGrp="1"/>
          </p:cNvSpPr>
          <p:nvPr>
            <p:ph type="dt" sz="half" idx="10"/>
          </p:nvPr>
        </p:nvSpPr>
        <p:spPr/>
        <p:txBody>
          <a:bodyPr/>
          <a:lstStyle/>
          <a:p>
            <a:fld id="{0ECCBA15-0D55-464C-B17D-B2E212EDFDB1}" type="datetime1">
              <a:rPr lang="en-GB" smtClean="0"/>
              <a:t>27/09/2022</a:t>
            </a:fld>
            <a:endParaRPr lang="en-GB"/>
          </a:p>
        </p:txBody>
      </p:sp>
      <p:sp>
        <p:nvSpPr>
          <p:cNvPr id="5" name="Footer Placeholder 4">
            <a:extLst>
              <a:ext uri="{FF2B5EF4-FFF2-40B4-BE49-F238E27FC236}">
                <a16:creationId xmlns:a16="http://schemas.microsoft.com/office/drawing/2014/main" id="{396606CC-69DF-4F51-B6A4-7F4A5F710736}"/>
              </a:ext>
            </a:extLst>
          </p:cNvPr>
          <p:cNvSpPr>
            <a:spLocks noGrp="1"/>
          </p:cNvSpPr>
          <p:nvPr>
            <p:ph type="ftr" sz="quarter" idx="11"/>
          </p:nvPr>
        </p:nvSpPr>
        <p:spPr/>
        <p:txBody>
          <a:bodyPr/>
          <a:lstStyle/>
          <a:p>
            <a:r>
              <a:rPr lang="en-GB"/>
              <a:t>PJB Sept '20</a:t>
            </a:r>
          </a:p>
        </p:txBody>
      </p:sp>
      <p:sp>
        <p:nvSpPr>
          <p:cNvPr id="6" name="Slide Number Placeholder 5">
            <a:extLst>
              <a:ext uri="{FF2B5EF4-FFF2-40B4-BE49-F238E27FC236}">
                <a16:creationId xmlns:a16="http://schemas.microsoft.com/office/drawing/2014/main" id="{80C69AC9-CE6E-48B8-B243-0E3DB08C8AFB}"/>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105171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1928-5C78-4269-83E3-F15D9E4C0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EDE88C-193C-4641-8E78-25C38FA9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B49BC6-3BAB-48AA-8A11-B45EB7A85285}"/>
              </a:ext>
            </a:extLst>
          </p:cNvPr>
          <p:cNvSpPr>
            <a:spLocks noGrp="1"/>
          </p:cNvSpPr>
          <p:nvPr>
            <p:ph type="dt" sz="half" idx="10"/>
          </p:nvPr>
        </p:nvSpPr>
        <p:spPr/>
        <p:txBody>
          <a:bodyPr/>
          <a:lstStyle/>
          <a:p>
            <a:fld id="{61DD9A1A-8619-4761-B7E5-FC026CE37294}" type="datetime1">
              <a:rPr lang="en-GB" smtClean="0"/>
              <a:t>27/09/2022</a:t>
            </a:fld>
            <a:endParaRPr lang="en-GB"/>
          </a:p>
        </p:txBody>
      </p:sp>
      <p:sp>
        <p:nvSpPr>
          <p:cNvPr id="5" name="Footer Placeholder 4">
            <a:extLst>
              <a:ext uri="{FF2B5EF4-FFF2-40B4-BE49-F238E27FC236}">
                <a16:creationId xmlns:a16="http://schemas.microsoft.com/office/drawing/2014/main" id="{3C361543-BC09-4C3D-A78C-B36881D0D545}"/>
              </a:ext>
            </a:extLst>
          </p:cNvPr>
          <p:cNvSpPr>
            <a:spLocks noGrp="1"/>
          </p:cNvSpPr>
          <p:nvPr>
            <p:ph type="ftr" sz="quarter" idx="11"/>
          </p:nvPr>
        </p:nvSpPr>
        <p:spPr/>
        <p:txBody>
          <a:bodyPr/>
          <a:lstStyle/>
          <a:p>
            <a:r>
              <a:rPr lang="en-GB"/>
              <a:t>PJB Sept '20</a:t>
            </a:r>
          </a:p>
        </p:txBody>
      </p:sp>
      <p:sp>
        <p:nvSpPr>
          <p:cNvPr id="6" name="Slide Number Placeholder 5">
            <a:extLst>
              <a:ext uri="{FF2B5EF4-FFF2-40B4-BE49-F238E27FC236}">
                <a16:creationId xmlns:a16="http://schemas.microsoft.com/office/drawing/2014/main" id="{FC388B27-D973-4FCC-B094-0EA904BE8065}"/>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404117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AC99-351F-4886-97BD-BF75B3525D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086E72-1AB1-42A5-902A-CC2B777661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B1B44B-1CCE-43EA-ABAC-C844C9D375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5591C3-B030-4B07-BC50-23A896A7B44C}"/>
              </a:ext>
            </a:extLst>
          </p:cNvPr>
          <p:cNvSpPr>
            <a:spLocks noGrp="1"/>
          </p:cNvSpPr>
          <p:nvPr>
            <p:ph type="dt" sz="half" idx="10"/>
          </p:nvPr>
        </p:nvSpPr>
        <p:spPr/>
        <p:txBody>
          <a:bodyPr/>
          <a:lstStyle/>
          <a:p>
            <a:fld id="{7DCCF7D7-AEFF-47B9-8CD0-A8CB5D3FF01B}" type="datetime1">
              <a:rPr lang="en-GB" smtClean="0"/>
              <a:t>27/09/2022</a:t>
            </a:fld>
            <a:endParaRPr lang="en-GB"/>
          </a:p>
        </p:txBody>
      </p:sp>
      <p:sp>
        <p:nvSpPr>
          <p:cNvPr id="6" name="Footer Placeholder 5">
            <a:extLst>
              <a:ext uri="{FF2B5EF4-FFF2-40B4-BE49-F238E27FC236}">
                <a16:creationId xmlns:a16="http://schemas.microsoft.com/office/drawing/2014/main" id="{CE7351EA-E0A8-44C8-8817-EC249CA47178}"/>
              </a:ext>
            </a:extLst>
          </p:cNvPr>
          <p:cNvSpPr>
            <a:spLocks noGrp="1"/>
          </p:cNvSpPr>
          <p:nvPr>
            <p:ph type="ftr" sz="quarter" idx="11"/>
          </p:nvPr>
        </p:nvSpPr>
        <p:spPr/>
        <p:txBody>
          <a:bodyPr/>
          <a:lstStyle/>
          <a:p>
            <a:r>
              <a:rPr lang="en-GB"/>
              <a:t>PJB Sept '20</a:t>
            </a:r>
          </a:p>
        </p:txBody>
      </p:sp>
      <p:sp>
        <p:nvSpPr>
          <p:cNvPr id="7" name="Slide Number Placeholder 6">
            <a:extLst>
              <a:ext uri="{FF2B5EF4-FFF2-40B4-BE49-F238E27FC236}">
                <a16:creationId xmlns:a16="http://schemas.microsoft.com/office/drawing/2014/main" id="{04E1E182-63FC-4D56-BDD1-68D25C0DB523}"/>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148275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8E7A-E7D4-41CE-A948-00D51AEEE6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EDD391-4177-4EA6-9BEB-8684055C2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214DE9-E007-4F70-92B5-D83352E556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D30D58-CF3F-4F15-8250-65B1F0FE6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D11481-9A16-49C6-B765-8B975AD752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5AD06E-773D-4866-BC68-98B1F5AEB9EF}"/>
              </a:ext>
            </a:extLst>
          </p:cNvPr>
          <p:cNvSpPr>
            <a:spLocks noGrp="1"/>
          </p:cNvSpPr>
          <p:nvPr>
            <p:ph type="dt" sz="half" idx="10"/>
          </p:nvPr>
        </p:nvSpPr>
        <p:spPr/>
        <p:txBody>
          <a:bodyPr/>
          <a:lstStyle/>
          <a:p>
            <a:fld id="{667160B6-7E2C-43C1-99C5-ADE08F20D4AF}" type="datetime1">
              <a:rPr lang="en-GB" smtClean="0"/>
              <a:t>27/09/2022</a:t>
            </a:fld>
            <a:endParaRPr lang="en-GB"/>
          </a:p>
        </p:txBody>
      </p:sp>
      <p:sp>
        <p:nvSpPr>
          <p:cNvPr id="8" name="Footer Placeholder 7">
            <a:extLst>
              <a:ext uri="{FF2B5EF4-FFF2-40B4-BE49-F238E27FC236}">
                <a16:creationId xmlns:a16="http://schemas.microsoft.com/office/drawing/2014/main" id="{23572CC1-73BB-4B74-93C0-B564E6C787E4}"/>
              </a:ext>
            </a:extLst>
          </p:cNvPr>
          <p:cNvSpPr>
            <a:spLocks noGrp="1"/>
          </p:cNvSpPr>
          <p:nvPr>
            <p:ph type="ftr" sz="quarter" idx="11"/>
          </p:nvPr>
        </p:nvSpPr>
        <p:spPr/>
        <p:txBody>
          <a:bodyPr/>
          <a:lstStyle/>
          <a:p>
            <a:r>
              <a:rPr lang="en-GB"/>
              <a:t>PJB Sept '20</a:t>
            </a:r>
          </a:p>
        </p:txBody>
      </p:sp>
      <p:sp>
        <p:nvSpPr>
          <p:cNvPr id="9" name="Slide Number Placeholder 8">
            <a:extLst>
              <a:ext uri="{FF2B5EF4-FFF2-40B4-BE49-F238E27FC236}">
                <a16:creationId xmlns:a16="http://schemas.microsoft.com/office/drawing/2014/main" id="{E14532DD-E2A7-4D84-AFF6-AC72E87BEBE5}"/>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373083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DDF-D077-4C0B-A518-00BA778EE2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960762-24B6-4E34-A829-9E6B75374D73}"/>
              </a:ext>
            </a:extLst>
          </p:cNvPr>
          <p:cNvSpPr>
            <a:spLocks noGrp="1"/>
          </p:cNvSpPr>
          <p:nvPr>
            <p:ph type="dt" sz="half" idx="10"/>
          </p:nvPr>
        </p:nvSpPr>
        <p:spPr/>
        <p:txBody>
          <a:bodyPr/>
          <a:lstStyle/>
          <a:p>
            <a:fld id="{B37557E4-3B07-4A0C-A744-4F9F4AF4A88F}" type="datetime1">
              <a:rPr lang="en-GB" smtClean="0"/>
              <a:t>27/09/2022</a:t>
            </a:fld>
            <a:endParaRPr lang="en-GB"/>
          </a:p>
        </p:txBody>
      </p:sp>
      <p:sp>
        <p:nvSpPr>
          <p:cNvPr id="4" name="Footer Placeholder 3">
            <a:extLst>
              <a:ext uri="{FF2B5EF4-FFF2-40B4-BE49-F238E27FC236}">
                <a16:creationId xmlns:a16="http://schemas.microsoft.com/office/drawing/2014/main" id="{7A69E297-E92C-4FFF-A356-F334ADA50E5D}"/>
              </a:ext>
            </a:extLst>
          </p:cNvPr>
          <p:cNvSpPr>
            <a:spLocks noGrp="1"/>
          </p:cNvSpPr>
          <p:nvPr>
            <p:ph type="ftr" sz="quarter" idx="11"/>
          </p:nvPr>
        </p:nvSpPr>
        <p:spPr/>
        <p:txBody>
          <a:bodyPr/>
          <a:lstStyle/>
          <a:p>
            <a:r>
              <a:rPr lang="en-GB"/>
              <a:t>PJB Sept '20</a:t>
            </a:r>
          </a:p>
        </p:txBody>
      </p:sp>
      <p:sp>
        <p:nvSpPr>
          <p:cNvPr id="5" name="Slide Number Placeholder 4">
            <a:extLst>
              <a:ext uri="{FF2B5EF4-FFF2-40B4-BE49-F238E27FC236}">
                <a16:creationId xmlns:a16="http://schemas.microsoft.com/office/drawing/2014/main" id="{18F7F912-C8BF-4DF3-B5B0-F5991450EC3F}"/>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193115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3B9A3E-6FA7-4961-8CC9-679A32B11E67}"/>
              </a:ext>
            </a:extLst>
          </p:cNvPr>
          <p:cNvSpPr>
            <a:spLocks noGrp="1"/>
          </p:cNvSpPr>
          <p:nvPr>
            <p:ph type="dt" sz="half" idx="10"/>
          </p:nvPr>
        </p:nvSpPr>
        <p:spPr/>
        <p:txBody>
          <a:bodyPr/>
          <a:lstStyle/>
          <a:p>
            <a:fld id="{374B3A25-0F25-4506-835A-610671AA5030}" type="datetime1">
              <a:rPr lang="en-GB" smtClean="0"/>
              <a:t>27/09/2022</a:t>
            </a:fld>
            <a:endParaRPr lang="en-GB"/>
          </a:p>
        </p:txBody>
      </p:sp>
      <p:sp>
        <p:nvSpPr>
          <p:cNvPr id="3" name="Footer Placeholder 2">
            <a:extLst>
              <a:ext uri="{FF2B5EF4-FFF2-40B4-BE49-F238E27FC236}">
                <a16:creationId xmlns:a16="http://schemas.microsoft.com/office/drawing/2014/main" id="{392EA087-2D38-4097-BECE-DEE7B8D3C849}"/>
              </a:ext>
            </a:extLst>
          </p:cNvPr>
          <p:cNvSpPr>
            <a:spLocks noGrp="1"/>
          </p:cNvSpPr>
          <p:nvPr>
            <p:ph type="ftr" sz="quarter" idx="11"/>
          </p:nvPr>
        </p:nvSpPr>
        <p:spPr/>
        <p:txBody>
          <a:bodyPr/>
          <a:lstStyle/>
          <a:p>
            <a:r>
              <a:rPr lang="en-GB"/>
              <a:t>PJB Sept '20</a:t>
            </a:r>
          </a:p>
        </p:txBody>
      </p:sp>
      <p:sp>
        <p:nvSpPr>
          <p:cNvPr id="4" name="Slide Number Placeholder 3">
            <a:extLst>
              <a:ext uri="{FF2B5EF4-FFF2-40B4-BE49-F238E27FC236}">
                <a16:creationId xmlns:a16="http://schemas.microsoft.com/office/drawing/2014/main" id="{ECA737AB-98AD-408D-BECD-4B04302588D3}"/>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15072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748A-A1B4-427F-B43A-405303858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EBE99-44F1-4635-A01B-CB1394866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972717-8ED3-4623-8E2C-2A916C93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A19767-177B-49AF-93F8-704D080B1AA3}"/>
              </a:ext>
            </a:extLst>
          </p:cNvPr>
          <p:cNvSpPr>
            <a:spLocks noGrp="1"/>
          </p:cNvSpPr>
          <p:nvPr>
            <p:ph type="dt" sz="half" idx="10"/>
          </p:nvPr>
        </p:nvSpPr>
        <p:spPr/>
        <p:txBody>
          <a:bodyPr/>
          <a:lstStyle/>
          <a:p>
            <a:fld id="{CBDE835E-30F5-41EE-AF70-F70F5CB6DA8A}" type="datetime1">
              <a:rPr lang="en-GB" smtClean="0"/>
              <a:t>27/09/2022</a:t>
            </a:fld>
            <a:endParaRPr lang="en-GB"/>
          </a:p>
        </p:txBody>
      </p:sp>
      <p:sp>
        <p:nvSpPr>
          <p:cNvPr id="6" name="Footer Placeholder 5">
            <a:extLst>
              <a:ext uri="{FF2B5EF4-FFF2-40B4-BE49-F238E27FC236}">
                <a16:creationId xmlns:a16="http://schemas.microsoft.com/office/drawing/2014/main" id="{EADB2C52-04A2-4C90-9CAC-7097CAA8A39E}"/>
              </a:ext>
            </a:extLst>
          </p:cNvPr>
          <p:cNvSpPr>
            <a:spLocks noGrp="1"/>
          </p:cNvSpPr>
          <p:nvPr>
            <p:ph type="ftr" sz="quarter" idx="11"/>
          </p:nvPr>
        </p:nvSpPr>
        <p:spPr/>
        <p:txBody>
          <a:bodyPr/>
          <a:lstStyle/>
          <a:p>
            <a:r>
              <a:rPr lang="en-GB"/>
              <a:t>PJB Sept '20</a:t>
            </a:r>
          </a:p>
        </p:txBody>
      </p:sp>
      <p:sp>
        <p:nvSpPr>
          <p:cNvPr id="7" name="Slide Number Placeholder 6">
            <a:extLst>
              <a:ext uri="{FF2B5EF4-FFF2-40B4-BE49-F238E27FC236}">
                <a16:creationId xmlns:a16="http://schemas.microsoft.com/office/drawing/2014/main" id="{6E1ECC30-A6E0-4913-BF89-899BDCD0E68B}"/>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299359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3F55-72DA-4158-AC8E-12F3EB83B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156C3A-3F4A-42BE-A9AB-A0871FA12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265CD9-9079-49C2-801E-54A40CD88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0CF2DA-5676-479C-8EA2-0CC075CCB910}"/>
              </a:ext>
            </a:extLst>
          </p:cNvPr>
          <p:cNvSpPr>
            <a:spLocks noGrp="1"/>
          </p:cNvSpPr>
          <p:nvPr>
            <p:ph type="dt" sz="half" idx="10"/>
          </p:nvPr>
        </p:nvSpPr>
        <p:spPr/>
        <p:txBody>
          <a:bodyPr/>
          <a:lstStyle/>
          <a:p>
            <a:fld id="{5B555DEA-C943-4270-8696-3D453EB8864F}" type="datetime1">
              <a:rPr lang="en-GB" smtClean="0"/>
              <a:t>27/09/2022</a:t>
            </a:fld>
            <a:endParaRPr lang="en-GB"/>
          </a:p>
        </p:txBody>
      </p:sp>
      <p:sp>
        <p:nvSpPr>
          <p:cNvPr id="6" name="Footer Placeholder 5">
            <a:extLst>
              <a:ext uri="{FF2B5EF4-FFF2-40B4-BE49-F238E27FC236}">
                <a16:creationId xmlns:a16="http://schemas.microsoft.com/office/drawing/2014/main" id="{AE2102AB-0BAF-497D-AA99-83674C7C4C72}"/>
              </a:ext>
            </a:extLst>
          </p:cNvPr>
          <p:cNvSpPr>
            <a:spLocks noGrp="1"/>
          </p:cNvSpPr>
          <p:nvPr>
            <p:ph type="ftr" sz="quarter" idx="11"/>
          </p:nvPr>
        </p:nvSpPr>
        <p:spPr/>
        <p:txBody>
          <a:bodyPr/>
          <a:lstStyle/>
          <a:p>
            <a:r>
              <a:rPr lang="en-GB"/>
              <a:t>PJB Sept '20</a:t>
            </a:r>
          </a:p>
        </p:txBody>
      </p:sp>
      <p:sp>
        <p:nvSpPr>
          <p:cNvPr id="7" name="Slide Number Placeholder 6">
            <a:extLst>
              <a:ext uri="{FF2B5EF4-FFF2-40B4-BE49-F238E27FC236}">
                <a16:creationId xmlns:a16="http://schemas.microsoft.com/office/drawing/2014/main" id="{5A97EAB4-A531-4512-9196-70FEEFF8D88D}"/>
              </a:ext>
            </a:extLst>
          </p:cNvPr>
          <p:cNvSpPr>
            <a:spLocks noGrp="1"/>
          </p:cNvSpPr>
          <p:nvPr>
            <p:ph type="sldNum" sz="quarter" idx="12"/>
          </p:nvPr>
        </p:nvSpPr>
        <p:spPr/>
        <p:txBody>
          <a:bodyPr/>
          <a:lstStyle/>
          <a:p>
            <a:fld id="{2424FA6E-7293-4140-A74D-88649024F7F0}" type="slidenum">
              <a:rPr lang="en-GB" smtClean="0"/>
              <a:t>‹#›</a:t>
            </a:fld>
            <a:endParaRPr lang="en-GB"/>
          </a:p>
        </p:txBody>
      </p:sp>
    </p:spTree>
    <p:extLst>
      <p:ext uri="{BB962C8B-B14F-4D97-AF65-F5344CB8AC3E}">
        <p14:creationId xmlns:p14="http://schemas.microsoft.com/office/powerpoint/2010/main" val="187219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CC420-4419-44AD-A7DD-11B5E9A5B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410CC-FC18-4718-B226-13990D57D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EE165-EFFC-482B-AC49-F2FA43DF7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D34BB-144E-4961-B87D-62E29C77207D}" type="datetime1">
              <a:rPr lang="en-GB" smtClean="0"/>
              <a:t>27/09/2022</a:t>
            </a:fld>
            <a:endParaRPr lang="en-GB"/>
          </a:p>
        </p:txBody>
      </p:sp>
      <p:sp>
        <p:nvSpPr>
          <p:cNvPr id="5" name="Footer Placeholder 4">
            <a:extLst>
              <a:ext uri="{FF2B5EF4-FFF2-40B4-BE49-F238E27FC236}">
                <a16:creationId xmlns:a16="http://schemas.microsoft.com/office/drawing/2014/main" id="{DD2EBCB9-0EBF-47C5-BCBC-5D8A36449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PJB Sept '20</a:t>
            </a:r>
          </a:p>
        </p:txBody>
      </p:sp>
      <p:sp>
        <p:nvSpPr>
          <p:cNvPr id="6" name="Slide Number Placeholder 5">
            <a:extLst>
              <a:ext uri="{FF2B5EF4-FFF2-40B4-BE49-F238E27FC236}">
                <a16:creationId xmlns:a16="http://schemas.microsoft.com/office/drawing/2014/main" id="{8346496C-AD3E-4BCC-BEBB-3C50EA0F7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4FA6E-7293-4140-A74D-88649024F7F0}" type="slidenum">
              <a:rPr lang="en-GB" smtClean="0"/>
              <a:t>‹#›</a:t>
            </a:fld>
            <a:endParaRPr lang="en-GB"/>
          </a:p>
        </p:txBody>
      </p:sp>
    </p:spTree>
    <p:extLst>
      <p:ext uri="{BB962C8B-B14F-4D97-AF65-F5344CB8AC3E}">
        <p14:creationId xmlns:p14="http://schemas.microsoft.com/office/powerpoint/2010/main" val="3671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gle.co.uk/chrome/?brand=CHBF&amp;gclid=deb22365c78b1bd35b7d7c90b65c2151&amp;gclsrc=3p.ds&amp;utm_source=bing&amp;utm_medium=cpc&amp;utm_campaign=1009936%20%7C%20Chrome%20Win10%20%7C%20DR%20%7C%20ESS01%20%7C%20EMEA%20%7C%20GB%20%7C%20en%20%7C%20Desk%20%7C%20Bing%20SEM%20%7C%20BKWS%20~%20Exact%20-%20NEW&amp;utm_term=install%20google%20chrome&amp;utm_content=Desk%20%7C%20BING%20SEM%20%7C%20BKWS%20%7C%20Exact%20~%20Install%20-%20NEW" TargetMode="External"/><Relationship Id="rId1" Type="http://schemas.openxmlformats.org/officeDocument/2006/relationships/slideLayout" Target="../slideLayouts/slideLayout2.xml"/><Relationship Id="rId4" Type="http://schemas.openxmlformats.org/officeDocument/2006/relationships/hyperlink" Target="http://www.requetetic.com/blog/que-es-google-classro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12smithj@theglc-ict.co.uk" TargetMode="External"/><Relationship Id="rId4" Type="http://schemas.openxmlformats.org/officeDocument/2006/relationships/hyperlink" Target="http://www.requetetic.com/blog/que-es-google-classro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requetetic.com/blog/que-es-google-classro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requetetic.com/blog/que-es-google-classro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requetetic.com/blog/que-es-google-classro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D9B-04A4-4580-90EC-19E76CE24689}"/>
              </a:ext>
            </a:extLst>
          </p:cNvPr>
          <p:cNvSpPr>
            <a:spLocks noGrp="1"/>
          </p:cNvSpPr>
          <p:nvPr>
            <p:ph type="ctrTitle"/>
          </p:nvPr>
        </p:nvSpPr>
        <p:spPr/>
        <p:txBody>
          <a:bodyPr/>
          <a:lstStyle/>
          <a:p>
            <a:r>
              <a:rPr lang="en-GB" dirty="0"/>
              <a:t>Google Classroom</a:t>
            </a:r>
            <a:br>
              <a:rPr lang="en-GB" dirty="0"/>
            </a:br>
            <a:r>
              <a:rPr lang="en-GB" dirty="0"/>
              <a:t>How to…</a:t>
            </a:r>
          </a:p>
        </p:txBody>
      </p:sp>
      <p:pic>
        <p:nvPicPr>
          <p:cNvPr id="6" name="Picture 5">
            <a:extLst>
              <a:ext uri="{FF2B5EF4-FFF2-40B4-BE49-F238E27FC236}">
                <a16:creationId xmlns:a16="http://schemas.microsoft.com/office/drawing/2014/main" id="{AEC134B2-8259-4A6C-978B-18A6D07AF0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8" name="Picture 7">
            <a:extLst>
              <a:ext uri="{FF2B5EF4-FFF2-40B4-BE49-F238E27FC236}">
                <a16:creationId xmlns:a16="http://schemas.microsoft.com/office/drawing/2014/main" id="{57EDE1D1-B1F2-4457-87AC-88C1482CAA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31270"/>
            <a:ext cx="2857500" cy="1390650"/>
          </a:xfrm>
          <a:prstGeom prst="rect">
            <a:avLst/>
          </a:prstGeom>
        </p:spPr>
      </p:pic>
      <p:sp>
        <p:nvSpPr>
          <p:cNvPr id="9" name="Action Button: Blank 8">
            <a:hlinkClick r:id="rId4" action="ppaction://hlinksldjump" highlightClick="1"/>
            <a:extLst>
              <a:ext uri="{FF2B5EF4-FFF2-40B4-BE49-F238E27FC236}">
                <a16:creationId xmlns:a16="http://schemas.microsoft.com/office/drawing/2014/main" id="{F9B252FF-223B-4B27-A445-AA5A89D86724}"/>
              </a:ext>
            </a:extLst>
          </p:cNvPr>
          <p:cNvSpPr/>
          <p:nvPr/>
        </p:nvSpPr>
        <p:spPr>
          <a:xfrm>
            <a:off x="372576" y="3826276"/>
            <a:ext cx="3169329" cy="1171852"/>
          </a:xfrm>
          <a:prstGeom prst="actionButtonBlank">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Log in</a:t>
            </a:r>
          </a:p>
        </p:txBody>
      </p:sp>
      <p:sp>
        <p:nvSpPr>
          <p:cNvPr id="10" name="Action Button: Blank 9">
            <a:hlinkClick r:id="rId5" action="ppaction://hlinksldjump" highlightClick="1"/>
            <a:extLst>
              <a:ext uri="{FF2B5EF4-FFF2-40B4-BE49-F238E27FC236}">
                <a16:creationId xmlns:a16="http://schemas.microsoft.com/office/drawing/2014/main" id="{9CCD6A73-F161-427F-BF78-4B0D8DDE651D}"/>
              </a:ext>
            </a:extLst>
          </p:cNvPr>
          <p:cNvSpPr/>
          <p:nvPr/>
        </p:nvSpPr>
        <p:spPr>
          <a:xfrm>
            <a:off x="4432917" y="3826276"/>
            <a:ext cx="3169329" cy="1171852"/>
          </a:xfrm>
          <a:prstGeom prst="actionButtonBlank">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Find Class</a:t>
            </a:r>
          </a:p>
        </p:txBody>
      </p:sp>
      <p:sp>
        <p:nvSpPr>
          <p:cNvPr id="11" name="Action Button: Blank 10">
            <a:hlinkClick r:id="rId6" action="ppaction://hlinksldjump" highlightClick="1"/>
            <a:extLst>
              <a:ext uri="{FF2B5EF4-FFF2-40B4-BE49-F238E27FC236}">
                <a16:creationId xmlns:a16="http://schemas.microsoft.com/office/drawing/2014/main" id="{C657F03A-307C-4FBC-A9FF-7F23165384C7}"/>
              </a:ext>
            </a:extLst>
          </p:cNvPr>
          <p:cNvSpPr/>
          <p:nvPr/>
        </p:nvSpPr>
        <p:spPr>
          <a:xfrm>
            <a:off x="8364244" y="3826276"/>
            <a:ext cx="3169329" cy="1171852"/>
          </a:xfrm>
          <a:prstGeom prst="actionButtonBlank">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Open a task</a:t>
            </a:r>
          </a:p>
        </p:txBody>
      </p:sp>
      <p:sp>
        <p:nvSpPr>
          <p:cNvPr id="12" name="Action Button: Blank 11">
            <a:hlinkClick r:id="rId7" action="ppaction://hlinksldjump" highlightClick="1"/>
            <a:extLst>
              <a:ext uri="{FF2B5EF4-FFF2-40B4-BE49-F238E27FC236}">
                <a16:creationId xmlns:a16="http://schemas.microsoft.com/office/drawing/2014/main" id="{1BE441AE-0682-47FA-9DAB-71DD8FCABD15}"/>
              </a:ext>
            </a:extLst>
          </p:cNvPr>
          <p:cNvSpPr/>
          <p:nvPr/>
        </p:nvSpPr>
        <p:spPr>
          <a:xfrm>
            <a:off x="4432916" y="5149711"/>
            <a:ext cx="3169329" cy="1171852"/>
          </a:xfrm>
          <a:prstGeom prst="actionButtonBlank">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a:t>How </a:t>
            </a:r>
            <a:r>
              <a:rPr lang="en-GB" dirty="0"/>
              <a:t>to submit work</a:t>
            </a:r>
          </a:p>
        </p:txBody>
      </p:sp>
    </p:spTree>
    <p:extLst>
      <p:ext uri="{BB962C8B-B14F-4D97-AF65-F5344CB8AC3E}">
        <p14:creationId xmlns:p14="http://schemas.microsoft.com/office/powerpoint/2010/main" val="2358485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92D-831A-4E83-A900-0DC5C3003F43}"/>
              </a:ext>
            </a:extLst>
          </p:cNvPr>
          <p:cNvSpPr>
            <a:spLocks noGrp="1"/>
          </p:cNvSpPr>
          <p:nvPr>
            <p:ph type="title"/>
          </p:nvPr>
        </p:nvSpPr>
        <p:spPr/>
        <p:txBody>
          <a:bodyPr/>
          <a:lstStyle/>
          <a:p>
            <a:pPr algn="ctr"/>
            <a:r>
              <a:rPr lang="en-GB" dirty="0"/>
              <a:t>How to Submit Work</a:t>
            </a:r>
          </a:p>
        </p:txBody>
      </p:sp>
      <p:sp>
        <p:nvSpPr>
          <p:cNvPr id="3" name="Content Placeholder 2">
            <a:extLst>
              <a:ext uri="{FF2B5EF4-FFF2-40B4-BE49-F238E27FC236}">
                <a16:creationId xmlns:a16="http://schemas.microsoft.com/office/drawing/2014/main" id="{63AC6333-3359-49D7-84A4-94EC4F45EA2B}"/>
              </a:ext>
            </a:extLst>
          </p:cNvPr>
          <p:cNvSpPr>
            <a:spLocks noGrp="1"/>
          </p:cNvSpPr>
          <p:nvPr>
            <p:ph idx="1"/>
          </p:nvPr>
        </p:nvSpPr>
        <p:spPr>
          <a:xfrm>
            <a:off x="838200" y="1781931"/>
            <a:ext cx="10515600" cy="4351338"/>
          </a:xfrm>
        </p:spPr>
        <p:txBody>
          <a:bodyPr/>
          <a:lstStyle/>
          <a:p>
            <a:pPr marL="514350" indent="-514350">
              <a:buAutoNum type="arabicPeriod"/>
            </a:pPr>
            <a:endParaRPr lang="en-GB" dirty="0"/>
          </a:p>
          <a:p>
            <a:pPr marL="514350" indent="-514350">
              <a:buAutoNum type="arabicPeriod"/>
            </a:pPr>
            <a:endParaRPr lang="en-GB" dirty="0"/>
          </a:p>
        </p:txBody>
      </p:sp>
      <p:pic>
        <p:nvPicPr>
          <p:cNvPr id="5" name="Picture 4">
            <a:extLst>
              <a:ext uri="{FF2B5EF4-FFF2-40B4-BE49-F238E27FC236}">
                <a16:creationId xmlns:a16="http://schemas.microsoft.com/office/drawing/2014/main" id="{0AD6F771-AB11-4B3F-8E0A-30A7875164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6" name="Picture 5">
            <a:extLst>
              <a:ext uri="{FF2B5EF4-FFF2-40B4-BE49-F238E27FC236}">
                <a16:creationId xmlns:a16="http://schemas.microsoft.com/office/drawing/2014/main" id="{94DB6BFA-602C-48DC-BB6B-A6D15A6A35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31270"/>
            <a:ext cx="2857500" cy="1390650"/>
          </a:xfrm>
          <a:prstGeom prst="rect">
            <a:avLst/>
          </a:prstGeom>
        </p:spPr>
      </p:pic>
      <p:pic>
        <p:nvPicPr>
          <p:cNvPr id="1028" name="Picture 4" descr="Google Classroom: Why Are Students Seeing Graded Returned Work as Assigned  or Late?">
            <a:extLst>
              <a:ext uri="{FF2B5EF4-FFF2-40B4-BE49-F238E27FC236}">
                <a16:creationId xmlns:a16="http://schemas.microsoft.com/office/drawing/2014/main" id="{3A717DA2-98FB-4482-AE9C-E898ECA87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99" t="3055" r="5995" b="36552"/>
          <a:stretch/>
        </p:blipFill>
        <p:spPr bwMode="auto">
          <a:xfrm>
            <a:off x="3657599" y="2686050"/>
            <a:ext cx="4876801" cy="1924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CA5D5F-B52D-4057-A730-F82ADF4304CE}"/>
              </a:ext>
            </a:extLst>
          </p:cNvPr>
          <p:cNvSpPr txBox="1"/>
          <p:nvPr/>
        </p:nvSpPr>
        <p:spPr>
          <a:xfrm>
            <a:off x="180975" y="2181225"/>
            <a:ext cx="3152775" cy="646331"/>
          </a:xfrm>
          <a:prstGeom prst="rect">
            <a:avLst/>
          </a:prstGeom>
          <a:noFill/>
          <a:ln>
            <a:solidFill>
              <a:schemeClr val="accent6"/>
            </a:solidFill>
          </a:ln>
        </p:spPr>
        <p:txBody>
          <a:bodyPr wrap="square" rtlCol="0">
            <a:spAutoFit/>
          </a:bodyPr>
          <a:lstStyle/>
          <a:p>
            <a:r>
              <a:rPr lang="en-GB" dirty="0"/>
              <a:t>Select add or create to open the option to attach the work.</a:t>
            </a:r>
          </a:p>
        </p:txBody>
      </p:sp>
      <p:cxnSp>
        <p:nvCxnSpPr>
          <p:cNvPr id="10" name="Straight Arrow Connector 9">
            <a:extLst>
              <a:ext uri="{FF2B5EF4-FFF2-40B4-BE49-F238E27FC236}">
                <a16:creationId xmlns:a16="http://schemas.microsoft.com/office/drawing/2014/main" id="{9B841115-B71D-4592-84DE-64D6780AEB5D}"/>
              </a:ext>
            </a:extLst>
          </p:cNvPr>
          <p:cNvCxnSpPr/>
          <p:nvPr/>
        </p:nvCxnSpPr>
        <p:spPr>
          <a:xfrm>
            <a:off x="1590675" y="2390775"/>
            <a:ext cx="3743325" cy="148613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3DE29EAC-51E6-4457-B906-23D30F54346A}"/>
              </a:ext>
            </a:extLst>
          </p:cNvPr>
          <p:cNvSpPr txBox="1"/>
          <p:nvPr/>
        </p:nvSpPr>
        <p:spPr>
          <a:xfrm>
            <a:off x="8858249" y="2800350"/>
            <a:ext cx="3067051" cy="646331"/>
          </a:xfrm>
          <a:prstGeom prst="rect">
            <a:avLst/>
          </a:prstGeom>
          <a:noFill/>
          <a:ln>
            <a:solidFill>
              <a:schemeClr val="accent6"/>
            </a:solidFill>
          </a:ln>
        </p:spPr>
        <p:txBody>
          <a:bodyPr wrap="square" rtlCol="0">
            <a:spAutoFit/>
          </a:bodyPr>
          <a:lstStyle/>
          <a:p>
            <a:r>
              <a:rPr lang="en-GB" dirty="0"/>
              <a:t>When an image of the work appears here click turn in</a:t>
            </a:r>
          </a:p>
        </p:txBody>
      </p:sp>
      <p:cxnSp>
        <p:nvCxnSpPr>
          <p:cNvPr id="13" name="Straight Arrow Connector 12">
            <a:extLst>
              <a:ext uri="{FF2B5EF4-FFF2-40B4-BE49-F238E27FC236}">
                <a16:creationId xmlns:a16="http://schemas.microsoft.com/office/drawing/2014/main" id="{C3625A45-B9C5-4566-B6DC-7EA06003A526}"/>
              </a:ext>
            </a:extLst>
          </p:cNvPr>
          <p:cNvCxnSpPr/>
          <p:nvPr/>
        </p:nvCxnSpPr>
        <p:spPr>
          <a:xfrm flipH="1">
            <a:off x="6705600" y="3276600"/>
            <a:ext cx="2743200" cy="1524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5E4FB422-D8F1-45E9-AA90-42DFEAD1EABD}"/>
              </a:ext>
            </a:extLst>
          </p:cNvPr>
          <p:cNvCxnSpPr/>
          <p:nvPr/>
        </p:nvCxnSpPr>
        <p:spPr>
          <a:xfrm flipH="1">
            <a:off x="7477125" y="3276600"/>
            <a:ext cx="3353632" cy="8858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Action Button: Go Home 8">
            <a:hlinkClick r:id="" action="ppaction://hlinkshowjump?jump=firstslide" highlightClick="1"/>
            <a:extLst>
              <a:ext uri="{FF2B5EF4-FFF2-40B4-BE49-F238E27FC236}">
                <a16:creationId xmlns:a16="http://schemas.microsoft.com/office/drawing/2014/main" id="{57ABC3D1-74E0-4C72-92F0-C4DCD7DA529A}"/>
              </a:ext>
            </a:extLst>
          </p:cNvPr>
          <p:cNvSpPr/>
          <p:nvPr/>
        </p:nvSpPr>
        <p:spPr>
          <a:xfrm>
            <a:off x="0" y="5459767"/>
            <a:ext cx="1376039" cy="1398233"/>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ction Button: Go Forward or Next 11">
            <a:hlinkClick r:id="" action="ppaction://hlinkshowjump?jump=nextslide" highlightClick="1"/>
            <a:extLst>
              <a:ext uri="{FF2B5EF4-FFF2-40B4-BE49-F238E27FC236}">
                <a16:creationId xmlns:a16="http://schemas.microsoft.com/office/drawing/2014/main" id="{0A8618D0-0895-4A40-89A0-8B07E8792EA5}"/>
              </a:ext>
            </a:extLst>
          </p:cNvPr>
          <p:cNvSpPr/>
          <p:nvPr/>
        </p:nvSpPr>
        <p:spPr>
          <a:xfrm>
            <a:off x="2752078" y="5459767"/>
            <a:ext cx="1376039" cy="1398233"/>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F8B2F9D4-F0F2-4665-A77D-F828FFE10E1D}"/>
              </a:ext>
            </a:extLst>
          </p:cNvPr>
          <p:cNvSpPr/>
          <p:nvPr/>
        </p:nvSpPr>
        <p:spPr>
          <a:xfrm>
            <a:off x="1376039" y="5459767"/>
            <a:ext cx="1376039" cy="1398233"/>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0EF66AD-FBF7-41F7-82C5-D6F41884B9BB}"/>
              </a:ext>
            </a:extLst>
          </p:cNvPr>
          <p:cNvSpPr txBox="1"/>
          <p:nvPr/>
        </p:nvSpPr>
        <p:spPr>
          <a:xfrm>
            <a:off x="4962617" y="4909351"/>
            <a:ext cx="6962683" cy="1200329"/>
          </a:xfrm>
          <a:prstGeom prst="rect">
            <a:avLst/>
          </a:prstGeom>
          <a:noFill/>
          <a:ln>
            <a:solidFill>
              <a:schemeClr val="accent1"/>
            </a:solidFill>
          </a:ln>
        </p:spPr>
        <p:txBody>
          <a:bodyPr wrap="square" rtlCol="0">
            <a:spAutoFit/>
          </a:bodyPr>
          <a:lstStyle/>
          <a:p>
            <a:r>
              <a:rPr lang="en-GB" dirty="0"/>
              <a:t>If your child is working in exercise books or completing their work on mobile phones and/or tablets they should take a photo of books and/or a screenshot of their phone/tablet work.  They can then submit these photos/screenshots following the </a:t>
            </a:r>
            <a:r>
              <a:rPr lang="en-GB"/>
              <a:t>instructions above.</a:t>
            </a:r>
            <a:endParaRPr lang="en-GB" dirty="0"/>
          </a:p>
        </p:txBody>
      </p:sp>
    </p:spTree>
    <p:extLst>
      <p:ext uri="{BB962C8B-B14F-4D97-AF65-F5344CB8AC3E}">
        <p14:creationId xmlns:p14="http://schemas.microsoft.com/office/powerpoint/2010/main" val="913244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92D-831A-4E83-A900-0DC5C3003F43}"/>
              </a:ext>
            </a:extLst>
          </p:cNvPr>
          <p:cNvSpPr>
            <a:spLocks noGrp="1"/>
          </p:cNvSpPr>
          <p:nvPr>
            <p:ph type="title"/>
          </p:nvPr>
        </p:nvSpPr>
        <p:spPr/>
        <p:txBody>
          <a:bodyPr/>
          <a:lstStyle/>
          <a:p>
            <a:pPr algn="ctr"/>
            <a:r>
              <a:rPr lang="en-GB" dirty="0"/>
              <a:t>How to Submit Work</a:t>
            </a:r>
            <a:br>
              <a:rPr lang="en-GB" dirty="0"/>
            </a:br>
            <a:r>
              <a:rPr lang="en-GB" dirty="0"/>
              <a:t>Upload</a:t>
            </a:r>
          </a:p>
        </p:txBody>
      </p:sp>
      <p:sp>
        <p:nvSpPr>
          <p:cNvPr id="3" name="Content Placeholder 2">
            <a:extLst>
              <a:ext uri="{FF2B5EF4-FFF2-40B4-BE49-F238E27FC236}">
                <a16:creationId xmlns:a16="http://schemas.microsoft.com/office/drawing/2014/main" id="{63AC6333-3359-49D7-84A4-94EC4F45EA2B}"/>
              </a:ext>
            </a:extLst>
          </p:cNvPr>
          <p:cNvSpPr>
            <a:spLocks noGrp="1"/>
          </p:cNvSpPr>
          <p:nvPr>
            <p:ph idx="1"/>
          </p:nvPr>
        </p:nvSpPr>
        <p:spPr>
          <a:xfrm>
            <a:off x="838200" y="1781931"/>
            <a:ext cx="10515600" cy="4351338"/>
          </a:xfrm>
        </p:spPr>
        <p:txBody>
          <a:bodyPr/>
          <a:lstStyle/>
          <a:p>
            <a:pPr marL="514350" indent="-514350">
              <a:buAutoNum type="arabicPeriod"/>
            </a:pPr>
            <a:endParaRPr lang="en-GB" dirty="0"/>
          </a:p>
          <a:p>
            <a:pPr marL="514350" indent="-514350">
              <a:buAutoNum type="arabicPeriod"/>
            </a:pPr>
            <a:endParaRPr lang="en-GB" dirty="0"/>
          </a:p>
        </p:txBody>
      </p:sp>
      <p:pic>
        <p:nvPicPr>
          <p:cNvPr id="5" name="Picture 4">
            <a:extLst>
              <a:ext uri="{FF2B5EF4-FFF2-40B4-BE49-F238E27FC236}">
                <a16:creationId xmlns:a16="http://schemas.microsoft.com/office/drawing/2014/main" id="{0AD6F771-AB11-4B3F-8E0A-30A7875164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6" name="Picture 5">
            <a:extLst>
              <a:ext uri="{FF2B5EF4-FFF2-40B4-BE49-F238E27FC236}">
                <a16:creationId xmlns:a16="http://schemas.microsoft.com/office/drawing/2014/main" id="{94DB6BFA-602C-48DC-BB6B-A6D15A6A35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31270"/>
            <a:ext cx="2857500" cy="1390650"/>
          </a:xfrm>
          <a:prstGeom prst="rect">
            <a:avLst/>
          </a:prstGeom>
        </p:spPr>
      </p:pic>
      <p:sp>
        <p:nvSpPr>
          <p:cNvPr id="9" name="TextBox 8">
            <a:extLst>
              <a:ext uri="{FF2B5EF4-FFF2-40B4-BE49-F238E27FC236}">
                <a16:creationId xmlns:a16="http://schemas.microsoft.com/office/drawing/2014/main" id="{DEAB326A-D10B-41BF-AE04-A4D7A59BDE14}"/>
              </a:ext>
            </a:extLst>
          </p:cNvPr>
          <p:cNvSpPr txBox="1"/>
          <p:nvPr/>
        </p:nvSpPr>
        <p:spPr>
          <a:xfrm>
            <a:off x="514350" y="1857375"/>
            <a:ext cx="11353800" cy="4524315"/>
          </a:xfrm>
          <a:prstGeom prst="rect">
            <a:avLst/>
          </a:prstGeom>
          <a:noFill/>
        </p:spPr>
        <p:txBody>
          <a:bodyPr wrap="square" rtlCol="0">
            <a:spAutoFit/>
          </a:bodyPr>
          <a:lstStyle/>
          <a:p>
            <a:pPr marL="342900" indent="-342900">
              <a:buAutoNum type="arabicPeriod"/>
            </a:pPr>
            <a:r>
              <a:rPr lang="en-GB" dirty="0"/>
              <a:t>When your child clicks “Add or Create work” they will see this screen:  They won’t have all the same files as I do (so don’t panic)</a:t>
            </a:r>
          </a:p>
          <a:p>
            <a:pPr marL="342900" indent="-342900">
              <a:buAutoNum type="arabicPeriod"/>
            </a:pPr>
            <a:r>
              <a:rPr lang="en-GB" dirty="0"/>
              <a:t>Select UPLOAD</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Two options here.  Either click on upload and then navigate to shared area to find and select saved work.  Or open the shared area in a separate screen and drag whatever file you want across (if unsure use the first of these options) </a:t>
            </a:r>
          </a:p>
          <a:p>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endParaRPr lang="en-GB" dirty="0"/>
          </a:p>
        </p:txBody>
      </p:sp>
      <p:pic>
        <p:nvPicPr>
          <p:cNvPr id="12" name="Picture 11">
            <a:extLst>
              <a:ext uri="{FF2B5EF4-FFF2-40B4-BE49-F238E27FC236}">
                <a16:creationId xmlns:a16="http://schemas.microsoft.com/office/drawing/2014/main" id="{28D91F13-E6F4-42DA-9871-55CE82674826}"/>
              </a:ext>
            </a:extLst>
          </p:cNvPr>
          <p:cNvPicPr>
            <a:picLocks noChangeAspect="1"/>
          </p:cNvPicPr>
          <p:nvPr/>
        </p:nvPicPr>
        <p:blipFill rotWithShape="1">
          <a:blip r:embed="rId4"/>
          <a:srcRect l="17813" t="18195" r="18040" b="11805"/>
          <a:stretch/>
        </p:blipFill>
        <p:spPr>
          <a:xfrm>
            <a:off x="2105025" y="2812755"/>
            <a:ext cx="7820857" cy="1032585"/>
          </a:xfrm>
          <a:prstGeom prst="rect">
            <a:avLst/>
          </a:prstGeom>
        </p:spPr>
      </p:pic>
      <p:cxnSp>
        <p:nvCxnSpPr>
          <p:cNvPr id="16" name="Straight Arrow Connector 15">
            <a:extLst>
              <a:ext uri="{FF2B5EF4-FFF2-40B4-BE49-F238E27FC236}">
                <a16:creationId xmlns:a16="http://schemas.microsoft.com/office/drawing/2014/main" id="{10EC3814-0CA7-4A84-80EC-73A2DDE56A15}"/>
              </a:ext>
            </a:extLst>
          </p:cNvPr>
          <p:cNvCxnSpPr>
            <a:cxnSpLocks/>
          </p:cNvCxnSpPr>
          <p:nvPr/>
        </p:nvCxnSpPr>
        <p:spPr>
          <a:xfrm>
            <a:off x="2199443" y="2701215"/>
            <a:ext cx="905707" cy="2229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8" name="Picture 17">
            <a:extLst>
              <a:ext uri="{FF2B5EF4-FFF2-40B4-BE49-F238E27FC236}">
                <a16:creationId xmlns:a16="http://schemas.microsoft.com/office/drawing/2014/main" id="{1029EA3C-D36E-46AC-BFBA-D68C8A8FE898}"/>
              </a:ext>
            </a:extLst>
          </p:cNvPr>
          <p:cNvPicPr>
            <a:picLocks noChangeAspect="1"/>
          </p:cNvPicPr>
          <p:nvPr/>
        </p:nvPicPr>
        <p:blipFill rotWithShape="1">
          <a:blip r:embed="rId5"/>
          <a:srcRect l="18040" t="17917" r="39922" b="24583"/>
          <a:stretch/>
        </p:blipFill>
        <p:spPr>
          <a:xfrm>
            <a:off x="3271837" y="4681462"/>
            <a:ext cx="5125283" cy="1543050"/>
          </a:xfrm>
          <a:prstGeom prst="rect">
            <a:avLst/>
          </a:prstGeom>
        </p:spPr>
      </p:pic>
      <p:sp>
        <p:nvSpPr>
          <p:cNvPr id="8" name="Action Button: Go Home 7">
            <a:hlinkClick r:id="" action="ppaction://hlinkshowjump?jump=firstslide" highlightClick="1"/>
            <a:extLst>
              <a:ext uri="{FF2B5EF4-FFF2-40B4-BE49-F238E27FC236}">
                <a16:creationId xmlns:a16="http://schemas.microsoft.com/office/drawing/2014/main" id="{3F71BFD5-031E-4F9E-9CBE-489A558890E6}"/>
              </a:ext>
            </a:extLst>
          </p:cNvPr>
          <p:cNvSpPr/>
          <p:nvPr/>
        </p:nvSpPr>
        <p:spPr>
          <a:xfrm>
            <a:off x="0" y="5495278"/>
            <a:ext cx="1260629" cy="1362722"/>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ction Button: Go Back or Previous 9">
            <a:hlinkClick r:id="" action="ppaction://hlinkshowjump?jump=previousslide" highlightClick="1"/>
            <a:extLst>
              <a:ext uri="{FF2B5EF4-FFF2-40B4-BE49-F238E27FC236}">
                <a16:creationId xmlns:a16="http://schemas.microsoft.com/office/drawing/2014/main" id="{817FFB3F-B03F-44E7-A0CD-951183551465}"/>
              </a:ext>
            </a:extLst>
          </p:cNvPr>
          <p:cNvSpPr/>
          <p:nvPr/>
        </p:nvSpPr>
        <p:spPr>
          <a:xfrm>
            <a:off x="1264328" y="5495279"/>
            <a:ext cx="1260629" cy="1362722"/>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05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34AC5-05DB-458E-9617-4185B7DD0A2C}"/>
              </a:ext>
            </a:extLst>
          </p:cNvPr>
          <p:cNvSpPr>
            <a:spLocks noGrp="1"/>
          </p:cNvSpPr>
          <p:nvPr>
            <p:ph idx="1"/>
          </p:nvPr>
        </p:nvSpPr>
        <p:spPr/>
        <p:txBody>
          <a:bodyPr/>
          <a:lstStyle/>
          <a:p>
            <a:pPr marL="514350" indent="-514350">
              <a:buFont typeface="+mj-lt"/>
              <a:buAutoNum type="arabicPeriod"/>
            </a:pPr>
            <a:r>
              <a:rPr lang="en-GB" dirty="0"/>
              <a:t>Your child will require access to the Internet and the browser required is Google Chrome:</a:t>
            </a:r>
          </a:p>
          <a:p>
            <a:pPr marL="0" indent="0">
              <a:buNone/>
            </a:pPr>
            <a:r>
              <a:rPr lang="en-US" dirty="0">
                <a:hlinkClick r:id="rId2"/>
              </a:rPr>
              <a:t>Google Chrome - Download the Fast, Secure Browser from Google</a:t>
            </a:r>
            <a:endParaRPr lang="en-US" dirty="0"/>
          </a:p>
          <a:p>
            <a:pPr marL="0" indent="0">
              <a:buNone/>
            </a:pPr>
            <a:endParaRPr lang="en-US" dirty="0"/>
          </a:p>
          <a:p>
            <a:pPr marL="0" indent="0">
              <a:buNone/>
            </a:pPr>
            <a:r>
              <a:rPr lang="en-US" dirty="0"/>
              <a:t>2. If anybody else in the family with access to the computer has a Google account make sure they are logged out first</a:t>
            </a:r>
          </a:p>
          <a:p>
            <a:pPr marL="0" indent="0">
              <a:buNone/>
            </a:pPr>
            <a:endParaRPr lang="en-GB" dirty="0"/>
          </a:p>
        </p:txBody>
      </p:sp>
      <p:pic>
        <p:nvPicPr>
          <p:cNvPr id="4" name="Picture 3">
            <a:extLst>
              <a:ext uri="{FF2B5EF4-FFF2-40B4-BE49-F238E27FC236}">
                <a16:creationId xmlns:a16="http://schemas.microsoft.com/office/drawing/2014/main" id="{99E591B2-12F5-42F9-8F5D-CFBF5AF1DF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219"/>
            <a:ext cx="2857500" cy="1390650"/>
          </a:xfrm>
          <a:prstGeom prst="rect">
            <a:avLst/>
          </a:prstGeom>
        </p:spPr>
      </p:pic>
      <p:pic>
        <p:nvPicPr>
          <p:cNvPr id="5" name="Picture 4">
            <a:extLst>
              <a:ext uri="{FF2B5EF4-FFF2-40B4-BE49-F238E27FC236}">
                <a16:creationId xmlns:a16="http://schemas.microsoft.com/office/drawing/2014/main" id="{8D2055A2-4623-4B37-9C32-CBF59E3AA0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34500" y="0"/>
            <a:ext cx="2857500" cy="1390650"/>
          </a:xfrm>
          <a:prstGeom prst="rect">
            <a:avLst/>
          </a:prstGeom>
        </p:spPr>
      </p:pic>
      <p:sp>
        <p:nvSpPr>
          <p:cNvPr id="7" name="Action Button: Go Home 6">
            <a:hlinkClick r:id="" action="ppaction://hlinkshowjump?jump=firstslide" highlightClick="1"/>
            <a:extLst>
              <a:ext uri="{FF2B5EF4-FFF2-40B4-BE49-F238E27FC236}">
                <a16:creationId xmlns:a16="http://schemas.microsoft.com/office/drawing/2014/main" id="{2D06FA1B-1063-40EE-B601-D3D1E9E2AD2C}"/>
              </a:ext>
            </a:extLst>
          </p:cNvPr>
          <p:cNvSpPr/>
          <p:nvPr/>
        </p:nvSpPr>
        <p:spPr>
          <a:xfrm>
            <a:off x="0" y="5419725"/>
            <a:ext cx="1647825" cy="1420056"/>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ction Button: Go Back or Previous 7">
            <a:hlinkClick r:id="" action="ppaction://hlinkshowjump?jump=previousslide" highlightClick="1"/>
            <a:extLst>
              <a:ext uri="{FF2B5EF4-FFF2-40B4-BE49-F238E27FC236}">
                <a16:creationId xmlns:a16="http://schemas.microsoft.com/office/drawing/2014/main" id="{3F9B3467-3047-4EC6-A796-AC1D8D8D07CB}"/>
              </a:ext>
            </a:extLst>
          </p:cNvPr>
          <p:cNvSpPr/>
          <p:nvPr/>
        </p:nvSpPr>
        <p:spPr>
          <a:xfrm>
            <a:off x="1662112" y="5419725"/>
            <a:ext cx="1647825" cy="1420056"/>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6B759D17-2F19-4F2F-AF07-FDC5B4142A95}"/>
              </a:ext>
            </a:extLst>
          </p:cNvPr>
          <p:cNvSpPr/>
          <p:nvPr/>
        </p:nvSpPr>
        <p:spPr>
          <a:xfrm>
            <a:off x="3309937" y="5419725"/>
            <a:ext cx="1647825" cy="1438275"/>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907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0FD5A95-7806-4A21-8F47-0C7433B4AE07}"/>
              </a:ext>
            </a:extLst>
          </p:cNvPr>
          <p:cNvPicPr>
            <a:picLocks noGrp="1" noChangeAspect="1"/>
          </p:cNvPicPr>
          <p:nvPr>
            <p:ph idx="1"/>
          </p:nvPr>
        </p:nvPicPr>
        <p:blipFill rotWithShape="1">
          <a:blip r:embed="rId2"/>
          <a:srcRect t="4561" b="38720"/>
          <a:stretch/>
        </p:blipFill>
        <p:spPr>
          <a:xfrm>
            <a:off x="1937156" y="1476375"/>
            <a:ext cx="7735712" cy="1603891"/>
          </a:xfrm>
          <a:prstGeom prst="rect">
            <a:avLst/>
          </a:prstGeom>
        </p:spPr>
      </p:pic>
      <p:pic>
        <p:nvPicPr>
          <p:cNvPr id="4" name="Picture 3">
            <a:extLst>
              <a:ext uri="{FF2B5EF4-FFF2-40B4-BE49-F238E27FC236}">
                <a16:creationId xmlns:a16="http://schemas.microsoft.com/office/drawing/2014/main" id="{99E591B2-12F5-42F9-8F5D-CFBF5AF1DF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219"/>
            <a:ext cx="2857500" cy="1390650"/>
          </a:xfrm>
          <a:prstGeom prst="rect">
            <a:avLst/>
          </a:prstGeom>
        </p:spPr>
      </p:pic>
      <p:pic>
        <p:nvPicPr>
          <p:cNvPr id="5" name="Picture 4">
            <a:extLst>
              <a:ext uri="{FF2B5EF4-FFF2-40B4-BE49-F238E27FC236}">
                <a16:creationId xmlns:a16="http://schemas.microsoft.com/office/drawing/2014/main" id="{8D2055A2-4623-4B37-9C32-CBF59E3AA0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34500" y="0"/>
            <a:ext cx="2857500" cy="1390650"/>
          </a:xfrm>
          <a:prstGeom prst="rect">
            <a:avLst/>
          </a:prstGeom>
        </p:spPr>
      </p:pic>
      <p:sp>
        <p:nvSpPr>
          <p:cNvPr id="6" name="TextBox 5">
            <a:extLst>
              <a:ext uri="{FF2B5EF4-FFF2-40B4-BE49-F238E27FC236}">
                <a16:creationId xmlns:a16="http://schemas.microsoft.com/office/drawing/2014/main" id="{1C266494-DA0B-406D-8563-07A39833142F}"/>
              </a:ext>
            </a:extLst>
          </p:cNvPr>
          <p:cNvSpPr txBox="1"/>
          <p:nvPr/>
        </p:nvSpPr>
        <p:spPr>
          <a:xfrm>
            <a:off x="4417750" y="510659"/>
            <a:ext cx="3861787" cy="369332"/>
          </a:xfrm>
          <a:prstGeom prst="rect">
            <a:avLst/>
          </a:prstGeom>
          <a:noFill/>
          <a:ln>
            <a:solidFill>
              <a:schemeClr val="dk1"/>
            </a:solidFill>
          </a:ln>
        </p:spPr>
        <p:txBody>
          <a:bodyPr wrap="square" rtlCol="0">
            <a:spAutoFit/>
          </a:bodyPr>
          <a:lstStyle/>
          <a:p>
            <a:r>
              <a:rPr lang="en-GB" dirty="0"/>
              <a:t>Select Sign In</a:t>
            </a:r>
          </a:p>
        </p:txBody>
      </p:sp>
      <p:cxnSp>
        <p:nvCxnSpPr>
          <p:cNvPr id="8" name="Straight Arrow Connector 7">
            <a:extLst>
              <a:ext uri="{FF2B5EF4-FFF2-40B4-BE49-F238E27FC236}">
                <a16:creationId xmlns:a16="http://schemas.microsoft.com/office/drawing/2014/main" id="{D8032CC9-E120-4231-AD3D-B508AC2BC159}"/>
              </a:ext>
            </a:extLst>
          </p:cNvPr>
          <p:cNvCxnSpPr>
            <a:cxnSpLocks/>
          </p:cNvCxnSpPr>
          <p:nvPr/>
        </p:nvCxnSpPr>
        <p:spPr>
          <a:xfrm>
            <a:off x="5507762" y="834073"/>
            <a:ext cx="3826738" cy="1137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BC42B4D-E03E-4E07-8417-778F6A31ED9C}"/>
              </a:ext>
            </a:extLst>
          </p:cNvPr>
          <p:cNvSpPr txBox="1"/>
          <p:nvPr/>
        </p:nvSpPr>
        <p:spPr>
          <a:xfrm>
            <a:off x="0" y="2887682"/>
            <a:ext cx="12192000" cy="3970318"/>
          </a:xfrm>
          <a:prstGeom prst="rect">
            <a:avLst/>
          </a:prstGeom>
          <a:noFill/>
          <a:ln>
            <a:solidFill>
              <a:schemeClr val="dk1"/>
            </a:solidFill>
          </a:ln>
        </p:spPr>
        <p:txBody>
          <a:bodyPr wrap="square" rtlCol="0">
            <a:spAutoFit/>
          </a:bodyPr>
          <a:lstStyle/>
          <a:p>
            <a:r>
              <a:rPr lang="en-GB" dirty="0"/>
              <a:t>Sign in using the username and password given to your child back in September:</a:t>
            </a:r>
          </a:p>
          <a:p>
            <a:r>
              <a:rPr lang="en-GB" dirty="0"/>
              <a:t>All usernames follow the same pattern:</a:t>
            </a:r>
          </a:p>
          <a:p>
            <a:r>
              <a:rPr lang="en-GB" dirty="0"/>
              <a:t>Year 7 &amp; 8:</a:t>
            </a:r>
          </a:p>
          <a:p>
            <a:pPr algn="ctr"/>
            <a:r>
              <a:rPr lang="en-GB" dirty="0"/>
              <a:t>12 followed by </a:t>
            </a:r>
            <a:r>
              <a:rPr lang="en-GB" i="1" dirty="0"/>
              <a:t>STUDENT SURNAME </a:t>
            </a:r>
            <a:r>
              <a:rPr lang="en-GB" dirty="0"/>
              <a:t>followed by </a:t>
            </a:r>
            <a:r>
              <a:rPr lang="en-GB" i="1" dirty="0"/>
              <a:t>FIRST LETTER OF FIRST NAME </a:t>
            </a:r>
            <a:r>
              <a:rPr lang="en-GB" dirty="0"/>
              <a:t>followed by @theglc-ict.co.uk</a:t>
            </a:r>
          </a:p>
          <a:p>
            <a:r>
              <a:rPr lang="en-GB" dirty="0"/>
              <a:t>So, pupil named John Smith would be </a:t>
            </a:r>
            <a:r>
              <a:rPr lang="en-GB" dirty="0">
                <a:hlinkClick r:id="rId5"/>
              </a:rPr>
              <a:t>12smithj@theglc-ict.co.uk</a:t>
            </a:r>
            <a:endParaRPr lang="en-GB" dirty="0"/>
          </a:p>
          <a:p>
            <a:r>
              <a:rPr lang="en-GB" dirty="0"/>
              <a:t>Year 9:</a:t>
            </a:r>
          </a:p>
          <a:p>
            <a:r>
              <a:rPr lang="en-GB" dirty="0"/>
              <a:t>Starts with the number 11</a:t>
            </a:r>
          </a:p>
          <a:p>
            <a:r>
              <a:rPr lang="en-GB" dirty="0"/>
              <a:t>Year 10:</a:t>
            </a:r>
          </a:p>
          <a:p>
            <a:r>
              <a:rPr lang="en-GB" dirty="0"/>
              <a:t>Starts with the number 10</a:t>
            </a:r>
          </a:p>
          <a:p>
            <a:r>
              <a:rPr lang="en-GB" dirty="0"/>
              <a:t>Year 11:</a:t>
            </a:r>
          </a:p>
          <a:p>
            <a:r>
              <a:rPr lang="en-GB" dirty="0"/>
              <a:t>Starts with the number 09</a:t>
            </a:r>
          </a:p>
          <a:p>
            <a:endParaRPr lang="en-GB" dirty="0"/>
          </a:p>
          <a:p>
            <a:r>
              <a:rPr lang="en-GB" dirty="0"/>
              <a:t>Passwords were given out and children instructed to record them somewhere, they also had the option of changing the password to something more memorable</a:t>
            </a:r>
          </a:p>
        </p:txBody>
      </p:sp>
      <p:sp>
        <p:nvSpPr>
          <p:cNvPr id="12" name="Action Button: Go Home 11">
            <a:hlinkClick r:id="" action="ppaction://hlinkshowjump?jump=firstslide" highlightClick="1"/>
            <a:extLst>
              <a:ext uri="{FF2B5EF4-FFF2-40B4-BE49-F238E27FC236}">
                <a16:creationId xmlns:a16="http://schemas.microsoft.com/office/drawing/2014/main" id="{FF065E01-900B-42BE-8C73-B58ECBB43791}"/>
              </a:ext>
            </a:extLst>
          </p:cNvPr>
          <p:cNvSpPr/>
          <p:nvPr/>
        </p:nvSpPr>
        <p:spPr>
          <a:xfrm>
            <a:off x="0" y="1476375"/>
            <a:ext cx="1514475" cy="13906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ction Button: Go Back or Previous 12">
            <a:hlinkClick r:id="" action="ppaction://hlinkshowjump?jump=previousslide" highlightClick="1"/>
            <a:extLst>
              <a:ext uri="{FF2B5EF4-FFF2-40B4-BE49-F238E27FC236}">
                <a16:creationId xmlns:a16="http://schemas.microsoft.com/office/drawing/2014/main" id="{719341CA-37B1-49D0-B91D-C1A84A0B3817}"/>
              </a:ext>
            </a:extLst>
          </p:cNvPr>
          <p:cNvSpPr/>
          <p:nvPr/>
        </p:nvSpPr>
        <p:spPr>
          <a:xfrm>
            <a:off x="9925050" y="1476375"/>
            <a:ext cx="1771650" cy="1390650"/>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010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8BDE-14B5-4C3D-A492-BBD165816DCC}"/>
              </a:ext>
            </a:extLst>
          </p:cNvPr>
          <p:cNvSpPr>
            <a:spLocks noGrp="1"/>
          </p:cNvSpPr>
          <p:nvPr>
            <p:ph type="title"/>
          </p:nvPr>
        </p:nvSpPr>
        <p:spPr/>
        <p:txBody>
          <a:bodyPr/>
          <a:lstStyle/>
          <a:p>
            <a:pPr algn="ctr"/>
            <a:r>
              <a:rPr lang="en-GB" dirty="0"/>
              <a:t>Find Class</a:t>
            </a:r>
          </a:p>
        </p:txBody>
      </p:sp>
      <p:sp>
        <p:nvSpPr>
          <p:cNvPr id="3" name="Content Placeholder 2">
            <a:extLst>
              <a:ext uri="{FF2B5EF4-FFF2-40B4-BE49-F238E27FC236}">
                <a16:creationId xmlns:a16="http://schemas.microsoft.com/office/drawing/2014/main" id="{282E36F1-2A9B-4533-8F45-3FD70328F26C}"/>
              </a:ext>
            </a:extLst>
          </p:cNvPr>
          <p:cNvSpPr>
            <a:spLocks noGrp="1"/>
          </p:cNvSpPr>
          <p:nvPr>
            <p:ph idx="1"/>
          </p:nvPr>
        </p:nvSpPr>
        <p:spPr/>
        <p:txBody>
          <a:bodyPr/>
          <a:lstStyle/>
          <a:p>
            <a:pPr marL="0" indent="0">
              <a:buNone/>
            </a:pPr>
            <a:r>
              <a:rPr lang="en-GB" dirty="0"/>
              <a:t>Once your child has logged in successfully return to home screen select the nine black dots in the top right (depending on background the dots might be a different colour but are always here) choose Classroom from options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86986EE-4FE1-4144-A96D-9672EEF219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5" name="Picture 4">
            <a:extLst>
              <a:ext uri="{FF2B5EF4-FFF2-40B4-BE49-F238E27FC236}">
                <a16:creationId xmlns:a16="http://schemas.microsoft.com/office/drawing/2014/main" id="{2777E23F-F163-4BB7-B862-686F12CA8F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0"/>
            <a:ext cx="2857500" cy="1390650"/>
          </a:xfrm>
          <a:prstGeom prst="rect">
            <a:avLst/>
          </a:prstGeom>
        </p:spPr>
      </p:pic>
      <p:pic>
        <p:nvPicPr>
          <p:cNvPr id="8" name="Picture 7">
            <a:extLst>
              <a:ext uri="{FF2B5EF4-FFF2-40B4-BE49-F238E27FC236}">
                <a16:creationId xmlns:a16="http://schemas.microsoft.com/office/drawing/2014/main" id="{597197AD-88F2-4D8A-BC55-73F119142D15}"/>
              </a:ext>
            </a:extLst>
          </p:cNvPr>
          <p:cNvPicPr>
            <a:picLocks noChangeAspect="1"/>
          </p:cNvPicPr>
          <p:nvPr/>
        </p:nvPicPr>
        <p:blipFill rotWithShape="1">
          <a:blip r:embed="rId4"/>
          <a:srcRect l="30313" t="12778" b="29028"/>
          <a:stretch/>
        </p:blipFill>
        <p:spPr>
          <a:xfrm>
            <a:off x="1704975" y="3676650"/>
            <a:ext cx="8496299" cy="3163131"/>
          </a:xfrm>
          <a:prstGeom prst="rect">
            <a:avLst/>
          </a:prstGeom>
        </p:spPr>
      </p:pic>
      <p:cxnSp>
        <p:nvCxnSpPr>
          <p:cNvPr id="10" name="Straight Arrow Connector 9">
            <a:extLst>
              <a:ext uri="{FF2B5EF4-FFF2-40B4-BE49-F238E27FC236}">
                <a16:creationId xmlns:a16="http://schemas.microsoft.com/office/drawing/2014/main" id="{85B94DA2-EEB3-4DE3-A71A-695ED0B00A84}"/>
              </a:ext>
            </a:extLst>
          </p:cNvPr>
          <p:cNvCxnSpPr>
            <a:cxnSpLocks/>
          </p:cNvCxnSpPr>
          <p:nvPr/>
        </p:nvCxnSpPr>
        <p:spPr>
          <a:xfrm>
            <a:off x="5956183" y="2650921"/>
            <a:ext cx="3378316" cy="1101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1CFE9A8-DDC3-4E80-AFF7-0FBED4372B41}"/>
              </a:ext>
            </a:extLst>
          </p:cNvPr>
          <p:cNvCxnSpPr>
            <a:cxnSpLocks/>
          </p:cNvCxnSpPr>
          <p:nvPr/>
        </p:nvCxnSpPr>
        <p:spPr>
          <a:xfrm>
            <a:off x="2143125" y="3275115"/>
            <a:ext cx="5314950" cy="1582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Action Button: Go Home 12">
            <a:hlinkClick r:id="" action="ppaction://hlinkshowjump?jump=firstslide" highlightClick="1"/>
            <a:extLst>
              <a:ext uri="{FF2B5EF4-FFF2-40B4-BE49-F238E27FC236}">
                <a16:creationId xmlns:a16="http://schemas.microsoft.com/office/drawing/2014/main" id="{A75E9D6A-C931-4F08-AFE5-D5933493AB27}"/>
              </a:ext>
            </a:extLst>
          </p:cNvPr>
          <p:cNvSpPr/>
          <p:nvPr/>
        </p:nvSpPr>
        <p:spPr>
          <a:xfrm>
            <a:off x="0" y="5495925"/>
            <a:ext cx="1638300" cy="1343856"/>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Action Button: Go Forward or Next 13">
            <a:hlinkClick r:id="" action="ppaction://hlinkshowjump?jump=nextslide" highlightClick="1"/>
            <a:extLst>
              <a:ext uri="{FF2B5EF4-FFF2-40B4-BE49-F238E27FC236}">
                <a16:creationId xmlns:a16="http://schemas.microsoft.com/office/drawing/2014/main" id="{886E4878-6493-4FC4-A3D8-7138C556CAB9}"/>
              </a:ext>
            </a:extLst>
          </p:cNvPr>
          <p:cNvSpPr/>
          <p:nvPr/>
        </p:nvSpPr>
        <p:spPr>
          <a:xfrm>
            <a:off x="10534650" y="5477706"/>
            <a:ext cx="1638300" cy="1362075"/>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082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C09C-49A2-4209-AE23-5B31BD75CD3F}"/>
              </a:ext>
            </a:extLst>
          </p:cNvPr>
          <p:cNvSpPr>
            <a:spLocks noGrp="1"/>
          </p:cNvSpPr>
          <p:nvPr>
            <p:ph type="title"/>
          </p:nvPr>
        </p:nvSpPr>
        <p:spPr/>
        <p:txBody>
          <a:bodyPr/>
          <a:lstStyle/>
          <a:p>
            <a:pPr algn="ctr"/>
            <a:r>
              <a:rPr lang="en-GB" dirty="0"/>
              <a:t>Find Class </a:t>
            </a:r>
          </a:p>
        </p:txBody>
      </p:sp>
      <p:pic>
        <p:nvPicPr>
          <p:cNvPr id="6" name="Content Placeholder 5">
            <a:extLst>
              <a:ext uri="{FF2B5EF4-FFF2-40B4-BE49-F238E27FC236}">
                <a16:creationId xmlns:a16="http://schemas.microsoft.com/office/drawing/2014/main" id="{A0DB8C1C-11B8-4376-BDE5-E08D10CC8528}"/>
              </a:ext>
            </a:extLst>
          </p:cNvPr>
          <p:cNvPicPr>
            <a:picLocks noGrp="1" noChangeAspect="1"/>
          </p:cNvPicPr>
          <p:nvPr>
            <p:ph idx="1"/>
          </p:nvPr>
        </p:nvPicPr>
        <p:blipFill rotWithShape="1">
          <a:blip r:embed="rId2"/>
          <a:srcRect t="4871" b="7771"/>
          <a:stretch/>
        </p:blipFill>
        <p:spPr>
          <a:xfrm>
            <a:off x="2342444" y="2847218"/>
            <a:ext cx="7735712" cy="3801231"/>
          </a:xfrm>
          <a:prstGeom prst="rect">
            <a:avLst/>
          </a:prstGeom>
        </p:spPr>
      </p:pic>
      <p:pic>
        <p:nvPicPr>
          <p:cNvPr id="4" name="Picture 3">
            <a:extLst>
              <a:ext uri="{FF2B5EF4-FFF2-40B4-BE49-F238E27FC236}">
                <a16:creationId xmlns:a16="http://schemas.microsoft.com/office/drawing/2014/main" id="{D76693E1-90E6-46CB-A6E1-C23AFFA8A8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219"/>
            <a:ext cx="2857500" cy="1390650"/>
          </a:xfrm>
          <a:prstGeom prst="rect">
            <a:avLst/>
          </a:prstGeom>
        </p:spPr>
      </p:pic>
      <p:pic>
        <p:nvPicPr>
          <p:cNvPr id="5" name="Picture 4">
            <a:extLst>
              <a:ext uri="{FF2B5EF4-FFF2-40B4-BE49-F238E27FC236}">
                <a16:creationId xmlns:a16="http://schemas.microsoft.com/office/drawing/2014/main" id="{02A8C1F0-CC74-45D7-A275-62015CBA72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34500" y="0"/>
            <a:ext cx="2857500" cy="1390650"/>
          </a:xfrm>
          <a:prstGeom prst="rect">
            <a:avLst/>
          </a:prstGeom>
        </p:spPr>
      </p:pic>
      <p:sp>
        <p:nvSpPr>
          <p:cNvPr id="7" name="TextBox 6">
            <a:extLst>
              <a:ext uri="{FF2B5EF4-FFF2-40B4-BE49-F238E27FC236}">
                <a16:creationId xmlns:a16="http://schemas.microsoft.com/office/drawing/2014/main" id="{620E0E82-F804-4004-BAE0-C96594EC8025}"/>
              </a:ext>
            </a:extLst>
          </p:cNvPr>
          <p:cNvSpPr txBox="1"/>
          <p:nvPr/>
        </p:nvSpPr>
        <p:spPr>
          <a:xfrm>
            <a:off x="400050" y="1755775"/>
            <a:ext cx="11506200" cy="369332"/>
          </a:xfrm>
          <a:prstGeom prst="rect">
            <a:avLst/>
          </a:prstGeom>
          <a:noFill/>
          <a:ln>
            <a:solidFill>
              <a:schemeClr val="dk1"/>
            </a:solidFill>
          </a:ln>
        </p:spPr>
        <p:txBody>
          <a:bodyPr wrap="square" rtlCol="0">
            <a:spAutoFit/>
          </a:bodyPr>
          <a:lstStyle/>
          <a:p>
            <a:r>
              <a:rPr lang="en-GB" dirty="0"/>
              <a:t>All classes will appear on screen.  Find the desired class and click to open it</a:t>
            </a:r>
          </a:p>
        </p:txBody>
      </p:sp>
      <p:sp>
        <p:nvSpPr>
          <p:cNvPr id="8" name="Action Button: Go Back or Previous 7">
            <a:hlinkClick r:id="" action="ppaction://hlinkshowjump?jump=previousslide" highlightClick="1"/>
            <a:extLst>
              <a:ext uri="{FF2B5EF4-FFF2-40B4-BE49-F238E27FC236}">
                <a16:creationId xmlns:a16="http://schemas.microsoft.com/office/drawing/2014/main" id="{F77CFFCF-5358-4E39-BCC8-5C57E11779AA}"/>
              </a:ext>
            </a:extLst>
          </p:cNvPr>
          <p:cNvSpPr/>
          <p:nvPr/>
        </p:nvSpPr>
        <p:spPr>
          <a:xfrm>
            <a:off x="0" y="5629275"/>
            <a:ext cx="1371600" cy="1228725"/>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ction Button: Go Home 9">
            <a:hlinkClick r:id="" action="ppaction://hlinkshowjump?jump=firstslide" highlightClick="1"/>
            <a:extLst>
              <a:ext uri="{FF2B5EF4-FFF2-40B4-BE49-F238E27FC236}">
                <a16:creationId xmlns:a16="http://schemas.microsoft.com/office/drawing/2014/main" id="{64598BD6-127D-469B-996F-A5FCDEB2A4F7}"/>
              </a:ext>
            </a:extLst>
          </p:cNvPr>
          <p:cNvSpPr/>
          <p:nvPr/>
        </p:nvSpPr>
        <p:spPr>
          <a:xfrm>
            <a:off x="3457575" y="18219"/>
            <a:ext cx="1371600" cy="1228725"/>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6AEF-9AB2-4CD0-B7D4-AE302D7B8821}"/>
              </a:ext>
            </a:extLst>
          </p:cNvPr>
          <p:cNvSpPr>
            <a:spLocks noGrp="1"/>
          </p:cNvSpPr>
          <p:nvPr>
            <p:ph type="title"/>
          </p:nvPr>
        </p:nvSpPr>
        <p:spPr/>
        <p:txBody>
          <a:bodyPr/>
          <a:lstStyle/>
          <a:p>
            <a:pPr algn="ctr"/>
            <a:r>
              <a:rPr lang="en-GB" dirty="0"/>
              <a:t>Open and Complete a Task</a:t>
            </a:r>
          </a:p>
        </p:txBody>
      </p:sp>
      <p:sp>
        <p:nvSpPr>
          <p:cNvPr id="3" name="Content Placeholder 2">
            <a:extLst>
              <a:ext uri="{FF2B5EF4-FFF2-40B4-BE49-F238E27FC236}">
                <a16:creationId xmlns:a16="http://schemas.microsoft.com/office/drawing/2014/main" id="{063EEB22-9D04-4C69-98C7-483690E6C063}"/>
              </a:ext>
            </a:extLst>
          </p:cNvPr>
          <p:cNvSpPr>
            <a:spLocks noGrp="1"/>
          </p:cNvSpPr>
          <p:nvPr>
            <p:ph idx="1"/>
          </p:nvPr>
        </p:nvSpPr>
        <p:spPr/>
        <p:txBody>
          <a:bodyPr/>
          <a:lstStyle/>
          <a:p>
            <a:pPr marL="0" indent="0">
              <a:buNone/>
            </a:pPr>
            <a:r>
              <a:rPr lang="en-GB" dirty="0"/>
              <a:t>Once class has been found and opened you will see this screen:</a:t>
            </a:r>
          </a:p>
          <a:p>
            <a:pPr marL="0" indent="0">
              <a:buNone/>
            </a:pPr>
            <a:endParaRPr lang="en-GB" dirty="0"/>
          </a:p>
        </p:txBody>
      </p:sp>
      <p:pic>
        <p:nvPicPr>
          <p:cNvPr id="4" name="Picture 3">
            <a:extLst>
              <a:ext uri="{FF2B5EF4-FFF2-40B4-BE49-F238E27FC236}">
                <a16:creationId xmlns:a16="http://schemas.microsoft.com/office/drawing/2014/main" id="{01A30ABE-C091-431C-9BE1-7823627A83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5" name="Picture 4">
            <a:extLst>
              <a:ext uri="{FF2B5EF4-FFF2-40B4-BE49-F238E27FC236}">
                <a16:creationId xmlns:a16="http://schemas.microsoft.com/office/drawing/2014/main" id="{3A43A859-9958-4754-987F-7A7DA3165C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0"/>
            <a:ext cx="2857500" cy="1390650"/>
          </a:xfrm>
          <a:prstGeom prst="rect">
            <a:avLst/>
          </a:prstGeom>
        </p:spPr>
      </p:pic>
      <p:pic>
        <p:nvPicPr>
          <p:cNvPr id="6" name="Picture 5">
            <a:extLst>
              <a:ext uri="{FF2B5EF4-FFF2-40B4-BE49-F238E27FC236}">
                <a16:creationId xmlns:a16="http://schemas.microsoft.com/office/drawing/2014/main" id="{886C546F-8ED7-4E3D-9A79-A4883F584896}"/>
              </a:ext>
            </a:extLst>
          </p:cNvPr>
          <p:cNvPicPr>
            <a:picLocks noChangeAspect="1"/>
          </p:cNvPicPr>
          <p:nvPr/>
        </p:nvPicPr>
        <p:blipFill rotWithShape="1">
          <a:blip r:embed="rId4"/>
          <a:srcRect t="11944" r="17734" b="5324"/>
          <a:stretch/>
        </p:blipFill>
        <p:spPr>
          <a:xfrm>
            <a:off x="2305050" y="2743200"/>
            <a:ext cx="7029450" cy="2101850"/>
          </a:xfrm>
          <a:prstGeom prst="rect">
            <a:avLst/>
          </a:prstGeom>
        </p:spPr>
      </p:pic>
      <p:sp>
        <p:nvSpPr>
          <p:cNvPr id="7" name="TextBox 6">
            <a:extLst>
              <a:ext uri="{FF2B5EF4-FFF2-40B4-BE49-F238E27FC236}">
                <a16:creationId xmlns:a16="http://schemas.microsoft.com/office/drawing/2014/main" id="{EF05152E-48DB-4238-94CE-5F99766EC90D}"/>
              </a:ext>
            </a:extLst>
          </p:cNvPr>
          <p:cNvSpPr txBox="1"/>
          <p:nvPr/>
        </p:nvSpPr>
        <p:spPr>
          <a:xfrm>
            <a:off x="971550" y="5219700"/>
            <a:ext cx="9906000" cy="369332"/>
          </a:xfrm>
          <a:prstGeom prst="rect">
            <a:avLst/>
          </a:prstGeom>
          <a:noFill/>
        </p:spPr>
        <p:txBody>
          <a:bodyPr wrap="square" rtlCol="0">
            <a:spAutoFit/>
          </a:bodyPr>
          <a:lstStyle/>
          <a:p>
            <a:r>
              <a:rPr lang="en-GB" dirty="0"/>
              <a:t>Stream is where teachers will make announcements to your child’s class.</a:t>
            </a:r>
          </a:p>
        </p:txBody>
      </p:sp>
      <p:cxnSp>
        <p:nvCxnSpPr>
          <p:cNvPr id="9" name="Straight Arrow Connector 8">
            <a:extLst>
              <a:ext uri="{FF2B5EF4-FFF2-40B4-BE49-F238E27FC236}">
                <a16:creationId xmlns:a16="http://schemas.microsoft.com/office/drawing/2014/main" id="{E5E9A09E-C73E-473D-8EF6-358C1E4B9BEB}"/>
              </a:ext>
            </a:extLst>
          </p:cNvPr>
          <p:cNvCxnSpPr/>
          <p:nvPr/>
        </p:nvCxnSpPr>
        <p:spPr>
          <a:xfrm flipV="1">
            <a:off x="1714500" y="2828925"/>
            <a:ext cx="3676650" cy="2524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Action Button: Go Home 9">
            <a:hlinkClick r:id="" action="ppaction://hlinkshowjump?jump=firstslide" highlightClick="1"/>
            <a:extLst>
              <a:ext uri="{FF2B5EF4-FFF2-40B4-BE49-F238E27FC236}">
                <a16:creationId xmlns:a16="http://schemas.microsoft.com/office/drawing/2014/main" id="{687BB3C1-40BB-4A83-935D-8A56DD0C9EAF}"/>
              </a:ext>
            </a:extLst>
          </p:cNvPr>
          <p:cNvSpPr/>
          <p:nvPr/>
        </p:nvSpPr>
        <p:spPr>
          <a:xfrm>
            <a:off x="0" y="2743200"/>
            <a:ext cx="1714500" cy="1609725"/>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ction Button: Go Forward or Next 10">
            <a:hlinkClick r:id="" action="ppaction://hlinkshowjump?jump=nextslide" highlightClick="1"/>
            <a:extLst>
              <a:ext uri="{FF2B5EF4-FFF2-40B4-BE49-F238E27FC236}">
                <a16:creationId xmlns:a16="http://schemas.microsoft.com/office/drawing/2014/main" id="{70ED2A02-EE3C-44A0-A390-1AC6D5A7B2B3}"/>
              </a:ext>
            </a:extLst>
          </p:cNvPr>
          <p:cNvSpPr/>
          <p:nvPr/>
        </p:nvSpPr>
        <p:spPr>
          <a:xfrm>
            <a:off x="10477500" y="5687256"/>
            <a:ext cx="1714500" cy="1170744"/>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487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445A-EE95-4268-B648-1F7A68F734B3}"/>
              </a:ext>
            </a:extLst>
          </p:cNvPr>
          <p:cNvSpPr>
            <a:spLocks noGrp="1"/>
          </p:cNvSpPr>
          <p:nvPr>
            <p:ph type="title"/>
          </p:nvPr>
        </p:nvSpPr>
        <p:spPr/>
        <p:txBody>
          <a:bodyPr/>
          <a:lstStyle/>
          <a:p>
            <a:pPr algn="ctr"/>
            <a:r>
              <a:rPr lang="en-GB" dirty="0"/>
              <a:t>Open and Complete a Task</a:t>
            </a:r>
          </a:p>
        </p:txBody>
      </p:sp>
      <p:pic>
        <p:nvPicPr>
          <p:cNvPr id="7" name="Content Placeholder 6">
            <a:extLst>
              <a:ext uri="{FF2B5EF4-FFF2-40B4-BE49-F238E27FC236}">
                <a16:creationId xmlns:a16="http://schemas.microsoft.com/office/drawing/2014/main" id="{7F244DD4-B928-4F65-ABB2-6A6D95DC2386}"/>
              </a:ext>
            </a:extLst>
          </p:cNvPr>
          <p:cNvPicPr>
            <a:picLocks noGrp="1" noChangeAspect="1"/>
          </p:cNvPicPr>
          <p:nvPr>
            <p:ph idx="1"/>
          </p:nvPr>
        </p:nvPicPr>
        <p:blipFill rotWithShape="1">
          <a:blip r:embed="rId2"/>
          <a:srcRect b="43232"/>
          <a:stretch/>
        </p:blipFill>
        <p:spPr>
          <a:xfrm>
            <a:off x="2228144" y="1825625"/>
            <a:ext cx="7735712" cy="2470150"/>
          </a:xfrm>
          <a:prstGeom prst="rect">
            <a:avLst/>
          </a:prstGeom>
        </p:spPr>
      </p:pic>
      <p:pic>
        <p:nvPicPr>
          <p:cNvPr id="5" name="Picture 4">
            <a:extLst>
              <a:ext uri="{FF2B5EF4-FFF2-40B4-BE49-F238E27FC236}">
                <a16:creationId xmlns:a16="http://schemas.microsoft.com/office/drawing/2014/main" id="{0C548111-60DF-4F17-9A13-0FA65EC36A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219"/>
            <a:ext cx="2857500" cy="1390650"/>
          </a:xfrm>
          <a:prstGeom prst="rect">
            <a:avLst/>
          </a:prstGeom>
        </p:spPr>
      </p:pic>
      <p:pic>
        <p:nvPicPr>
          <p:cNvPr id="6" name="Picture 5">
            <a:extLst>
              <a:ext uri="{FF2B5EF4-FFF2-40B4-BE49-F238E27FC236}">
                <a16:creationId xmlns:a16="http://schemas.microsoft.com/office/drawing/2014/main" id="{678811BA-9FEC-4476-9E16-3555D4CBE3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34500" y="0"/>
            <a:ext cx="2857500" cy="1390650"/>
          </a:xfrm>
          <a:prstGeom prst="rect">
            <a:avLst/>
          </a:prstGeom>
        </p:spPr>
      </p:pic>
      <p:sp>
        <p:nvSpPr>
          <p:cNvPr id="8" name="TextBox 7">
            <a:extLst>
              <a:ext uri="{FF2B5EF4-FFF2-40B4-BE49-F238E27FC236}">
                <a16:creationId xmlns:a16="http://schemas.microsoft.com/office/drawing/2014/main" id="{33BD5DDA-C403-4431-BB40-5E2725DEC879}"/>
              </a:ext>
            </a:extLst>
          </p:cNvPr>
          <p:cNvSpPr txBox="1"/>
          <p:nvPr/>
        </p:nvSpPr>
        <p:spPr>
          <a:xfrm>
            <a:off x="657225" y="4857750"/>
            <a:ext cx="10763250" cy="646331"/>
          </a:xfrm>
          <a:prstGeom prst="rect">
            <a:avLst/>
          </a:prstGeom>
          <a:noFill/>
        </p:spPr>
        <p:txBody>
          <a:bodyPr wrap="square" rtlCol="0">
            <a:spAutoFit/>
          </a:bodyPr>
          <a:lstStyle/>
          <a:p>
            <a:r>
              <a:rPr lang="en-GB" dirty="0"/>
              <a:t>All lessons and tasks will be under Classwork.  The most recent tasks are at the top of the list all previous tasks appear underneath this.  Double click on the one you need to do</a:t>
            </a:r>
          </a:p>
        </p:txBody>
      </p:sp>
      <p:cxnSp>
        <p:nvCxnSpPr>
          <p:cNvPr id="10" name="Straight Arrow Connector 9">
            <a:extLst>
              <a:ext uri="{FF2B5EF4-FFF2-40B4-BE49-F238E27FC236}">
                <a16:creationId xmlns:a16="http://schemas.microsoft.com/office/drawing/2014/main" id="{8D04DF47-5B25-4832-B239-20F56E041541}"/>
              </a:ext>
            </a:extLst>
          </p:cNvPr>
          <p:cNvCxnSpPr/>
          <p:nvPr/>
        </p:nvCxnSpPr>
        <p:spPr>
          <a:xfrm flipV="1">
            <a:off x="4381500" y="2628900"/>
            <a:ext cx="1219200" cy="2247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A91A4B8-9C9C-4F19-8AE6-74C49560EC6E}"/>
              </a:ext>
            </a:extLst>
          </p:cNvPr>
          <p:cNvCxnSpPr/>
          <p:nvPr/>
        </p:nvCxnSpPr>
        <p:spPr>
          <a:xfrm flipH="1" flipV="1">
            <a:off x="5105400" y="3267075"/>
            <a:ext cx="1333500" cy="2009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Action Button: Go Back or Previous 12">
            <a:hlinkClick r:id="" action="ppaction://hlinkshowjump?jump=previousslide" highlightClick="1"/>
            <a:extLst>
              <a:ext uri="{FF2B5EF4-FFF2-40B4-BE49-F238E27FC236}">
                <a16:creationId xmlns:a16="http://schemas.microsoft.com/office/drawing/2014/main" id="{ED2F4EA4-E793-4E5F-8914-96D6B81D4790}"/>
              </a:ext>
            </a:extLst>
          </p:cNvPr>
          <p:cNvSpPr/>
          <p:nvPr/>
        </p:nvSpPr>
        <p:spPr>
          <a:xfrm>
            <a:off x="0" y="5504081"/>
            <a:ext cx="1409700" cy="1353919"/>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Action Button: Go Forward or Next 14">
            <a:hlinkClick r:id="" action="ppaction://hlinkshowjump?jump=nextslide" highlightClick="1"/>
            <a:extLst>
              <a:ext uri="{FF2B5EF4-FFF2-40B4-BE49-F238E27FC236}">
                <a16:creationId xmlns:a16="http://schemas.microsoft.com/office/drawing/2014/main" id="{BB46D87C-AD99-40CA-9611-DB77DEE296B6}"/>
              </a:ext>
            </a:extLst>
          </p:cNvPr>
          <p:cNvSpPr/>
          <p:nvPr/>
        </p:nvSpPr>
        <p:spPr>
          <a:xfrm>
            <a:off x="10791825" y="5522300"/>
            <a:ext cx="1409700" cy="1335700"/>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Action Button: Go Home 15">
            <a:hlinkClick r:id="" action="ppaction://hlinkshowjump?jump=firstslide" highlightClick="1"/>
            <a:extLst>
              <a:ext uri="{FF2B5EF4-FFF2-40B4-BE49-F238E27FC236}">
                <a16:creationId xmlns:a16="http://schemas.microsoft.com/office/drawing/2014/main" id="{C798F232-85FE-46AA-BB5B-871EE9DED613}"/>
              </a:ext>
            </a:extLst>
          </p:cNvPr>
          <p:cNvSpPr/>
          <p:nvPr/>
        </p:nvSpPr>
        <p:spPr>
          <a:xfrm>
            <a:off x="0" y="1737556"/>
            <a:ext cx="1485900" cy="1325563"/>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410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445A-EE95-4268-B648-1F7A68F734B3}"/>
              </a:ext>
            </a:extLst>
          </p:cNvPr>
          <p:cNvSpPr>
            <a:spLocks noGrp="1"/>
          </p:cNvSpPr>
          <p:nvPr>
            <p:ph type="title"/>
          </p:nvPr>
        </p:nvSpPr>
        <p:spPr/>
        <p:txBody>
          <a:bodyPr/>
          <a:lstStyle/>
          <a:p>
            <a:pPr algn="ctr"/>
            <a:r>
              <a:rPr lang="en-GB" dirty="0"/>
              <a:t>Open and Complete a Task</a:t>
            </a:r>
          </a:p>
        </p:txBody>
      </p:sp>
      <p:pic>
        <p:nvPicPr>
          <p:cNvPr id="5" name="Picture 4">
            <a:extLst>
              <a:ext uri="{FF2B5EF4-FFF2-40B4-BE49-F238E27FC236}">
                <a16:creationId xmlns:a16="http://schemas.microsoft.com/office/drawing/2014/main" id="{0C548111-60DF-4F17-9A13-0FA65EC36A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6" name="Picture 5">
            <a:extLst>
              <a:ext uri="{FF2B5EF4-FFF2-40B4-BE49-F238E27FC236}">
                <a16:creationId xmlns:a16="http://schemas.microsoft.com/office/drawing/2014/main" id="{678811BA-9FEC-4476-9E16-3555D4CBE3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0"/>
            <a:ext cx="2857500" cy="1390650"/>
          </a:xfrm>
          <a:prstGeom prst="rect">
            <a:avLst/>
          </a:prstGeom>
        </p:spPr>
      </p:pic>
      <p:pic>
        <p:nvPicPr>
          <p:cNvPr id="13" name="Content Placeholder 12">
            <a:extLst>
              <a:ext uri="{FF2B5EF4-FFF2-40B4-BE49-F238E27FC236}">
                <a16:creationId xmlns:a16="http://schemas.microsoft.com/office/drawing/2014/main" id="{9B86FBDB-3DD6-42AB-8CDA-818264DB8F25}"/>
              </a:ext>
            </a:extLst>
          </p:cNvPr>
          <p:cNvPicPr>
            <a:picLocks noGrp="1" noChangeAspect="1"/>
          </p:cNvPicPr>
          <p:nvPr>
            <p:ph idx="1"/>
          </p:nvPr>
        </p:nvPicPr>
        <p:blipFill rotWithShape="1">
          <a:blip r:embed="rId4"/>
          <a:srcRect t="18023" r="23527" b="27909"/>
          <a:stretch/>
        </p:blipFill>
        <p:spPr>
          <a:xfrm>
            <a:off x="1656644" y="1755775"/>
            <a:ext cx="8458906" cy="3121025"/>
          </a:xfrm>
          <a:prstGeom prst="rect">
            <a:avLst/>
          </a:prstGeom>
        </p:spPr>
      </p:pic>
      <p:sp>
        <p:nvSpPr>
          <p:cNvPr id="14" name="TextBox 13">
            <a:extLst>
              <a:ext uri="{FF2B5EF4-FFF2-40B4-BE49-F238E27FC236}">
                <a16:creationId xmlns:a16="http://schemas.microsoft.com/office/drawing/2014/main" id="{304E25DE-0AB8-464F-B2E6-150A58E3B37E}"/>
              </a:ext>
            </a:extLst>
          </p:cNvPr>
          <p:cNvSpPr txBox="1"/>
          <p:nvPr/>
        </p:nvSpPr>
        <p:spPr>
          <a:xfrm>
            <a:off x="838200" y="5086350"/>
            <a:ext cx="10001250" cy="1200329"/>
          </a:xfrm>
          <a:prstGeom prst="rect">
            <a:avLst/>
          </a:prstGeom>
          <a:noFill/>
          <a:ln>
            <a:solidFill>
              <a:schemeClr val="dk1"/>
            </a:solidFill>
          </a:ln>
        </p:spPr>
        <p:txBody>
          <a:bodyPr wrap="square" rtlCol="0">
            <a:spAutoFit/>
          </a:bodyPr>
          <a:lstStyle/>
          <a:p>
            <a:r>
              <a:rPr lang="en-GB" dirty="0"/>
              <a:t>Instructions are provided here.</a:t>
            </a:r>
          </a:p>
          <a:p>
            <a:endParaRPr lang="en-GB" dirty="0"/>
          </a:p>
          <a:p>
            <a:r>
              <a:rPr lang="en-GB" dirty="0"/>
              <a:t>If your child need any files (PowerPoints, worksheets, etc) they will be attached below, just open them as you would any file.</a:t>
            </a:r>
          </a:p>
        </p:txBody>
      </p:sp>
      <p:cxnSp>
        <p:nvCxnSpPr>
          <p:cNvPr id="16" name="Straight Arrow Connector 15">
            <a:extLst>
              <a:ext uri="{FF2B5EF4-FFF2-40B4-BE49-F238E27FC236}">
                <a16:creationId xmlns:a16="http://schemas.microsoft.com/office/drawing/2014/main" id="{9E430394-28C9-4EFC-89AE-98B20BAFA747}"/>
              </a:ext>
            </a:extLst>
          </p:cNvPr>
          <p:cNvCxnSpPr/>
          <p:nvPr/>
        </p:nvCxnSpPr>
        <p:spPr>
          <a:xfrm flipV="1">
            <a:off x="1857375" y="2762250"/>
            <a:ext cx="723900" cy="2514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Action Button: Go Back or Previous 16">
            <a:hlinkClick r:id="" action="ppaction://hlinkshowjump?jump=previousslide" highlightClick="1"/>
            <a:extLst>
              <a:ext uri="{FF2B5EF4-FFF2-40B4-BE49-F238E27FC236}">
                <a16:creationId xmlns:a16="http://schemas.microsoft.com/office/drawing/2014/main" id="{ED71A2F6-526D-4AE8-AE79-B3787ACE9A37}"/>
              </a:ext>
            </a:extLst>
          </p:cNvPr>
          <p:cNvSpPr/>
          <p:nvPr/>
        </p:nvSpPr>
        <p:spPr>
          <a:xfrm>
            <a:off x="0" y="2762250"/>
            <a:ext cx="1656644" cy="1457325"/>
          </a:xfrm>
          <a:prstGeom prst="actionButtonBackPrevio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Action Button: Go Home 17">
            <a:hlinkClick r:id="" action="ppaction://hlinkshowjump?jump=firstslide" highlightClick="1"/>
            <a:extLst>
              <a:ext uri="{FF2B5EF4-FFF2-40B4-BE49-F238E27FC236}">
                <a16:creationId xmlns:a16="http://schemas.microsoft.com/office/drawing/2014/main" id="{4095CA82-0F24-405F-AE98-7706DDDDDA43}"/>
              </a:ext>
            </a:extLst>
          </p:cNvPr>
          <p:cNvSpPr/>
          <p:nvPr/>
        </p:nvSpPr>
        <p:spPr>
          <a:xfrm>
            <a:off x="10535356" y="2762250"/>
            <a:ext cx="1656644" cy="1457325"/>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998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92D-831A-4E83-A900-0DC5C3003F43}"/>
              </a:ext>
            </a:extLst>
          </p:cNvPr>
          <p:cNvSpPr>
            <a:spLocks noGrp="1"/>
          </p:cNvSpPr>
          <p:nvPr>
            <p:ph type="title"/>
          </p:nvPr>
        </p:nvSpPr>
        <p:spPr/>
        <p:txBody>
          <a:bodyPr/>
          <a:lstStyle/>
          <a:p>
            <a:pPr algn="ctr"/>
            <a:r>
              <a:rPr lang="en-GB" dirty="0"/>
              <a:t>How to Submit Work</a:t>
            </a:r>
          </a:p>
        </p:txBody>
      </p:sp>
      <p:sp>
        <p:nvSpPr>
          <p:cNvPr id="3" name="Content Placeholder 2">
            <a:extLst>
              <a:ext uri="{FF2B5EF4-FFF2-40B4-BE49-F238E27FC236}">
                <a16:creationId xmlns:a16="http://schemas.microsoft.com/office/drawing/2014/main" id="{63AC6333-3359-49D7-84A4-94EC4F45EA2B}"/>
              </a:ext>
            </a:extLst>
          </p:cNvPr>
          <p:cNvSpPr>
            <a:spLocks noGrp="1"/>
          </p:cNvSpPr>
          <p:nvPr>
            <p:ph idx="1"/>
          </p:nvPr>
        </p:nvSpPr>
        <p:spPr>
          <a:xfrm>
            <a:off x="838200" y="1781931"/>
            <a:ext cx="10515600" cy="4351338"/>
          </a:xfrm>
        </p:spPr>
        <p:txBody>
          <a:bodyPr/>
          <a:lstStyle/>
          <a:p>
            <a:pPr marL="514350" indent="-514350">
              <a:buAutoNum type="arabicPeriod"/>
            </a:pPr>
            <a:r>
              <a:rPr lang="en-GB" dirty="0"/>
              <a:t>When your child completes a task make sure they save the work to their computer as they normally would.</a:t>
            </a:r>
          </a:p>
          <a:p>
            <a:pPr marL="514350" indent="-514350">
              <a:buAutoNum type="arabicPeriod"/>
            </a:pPr>
            <a:r>
              <a:rPr lang="en-GB" dirty="0"/>
              <a:t>Get them to go into their class on Google Classroom and select their class and then “Classwork” from the options at the top. Then “View the Assignment”</a:t>
            </a:r>
          </a:p>
          <a:p>
            <a:pPr marL="514350" indent="-514350">
              <a:buAutoNum type="arabicPeriod"/>
            </a:pPr>
            <a:r>
              <a:rPr lang="en-GB" dirty="0"/>
              <a:t>This box should be in the top right.</a:t>
            </a:r>
          </a:p>
          <a:p>
            <a:pPr marL="0" indent="0">
              <a:buNone/>
            </a:pPr>
            <a:r>
              <a:rPr lang="en-GB" dirty="0"/>
              <a:t>(It might be a different colour)</a:t>
            </a:r>
          </a:p>
          <a:p>
            <a:pPr marL="514350" indent="-514350">
              <a:buAutoNum type="arabicPeriod"/>
            </a:pPr>
            <a:endParaRPr lang="en-GB" dirty="0"/>
          </a:p>
          <a:p>
            <a:pPr marL="514350" indent="-514350">
              <a:buAutoNum type="arabicPeriod"/>
            </a:pPr>
            <a:endParaRPr lang="en-GB" dirty="0"/>
          </a:p>
        </p:txBody>
      </p:sp>
      <p:pic>
        <p:nvPicPr>
          <p:cNvPr id="5" name="Picture 4">
            <a:extLst>
              <a:ext uri="{FF2B5EF4-FFF2-40B4-BE49-F238E27FC236}">
                <a16:creationId xmlns:a16="http://schemas.microsoft.com/office/drawing/2014/main" id="{0AD6F771-AB11-4B3F-8E0A-30A7875164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219"/>
            <a:ext cx="2857500" cy="1390650"/>
          </a:xfrm>
          <a:prstGeom prst="rect">
            <a:avLst/>
          </a:prstGeom>
        </p:spPr>
      </p:pic>
      <p:pic>
        <p:nvPicPr>
          <p:cNvPr id="6" name="Picture 5">
            <a:extLst>
              <a:ext uri="{FF2B5EF4-FFF2-40B4-BE49-F238E27FC236}">
                <a16:creationId xmlns:a16="http://schemas.microsoft.com/office/drawing/2014/main" id="{94DB6BFA-602C-48DC-BB6B-A6D15A6A35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4500" y="-31270"/>
            <a:ext cx="2857500" cy="1390650"/>
          </a:xfrm>
          <a:prstGeom prst="rect">
            <a:avLst/>
          </a:prstGeom>
        </p:spPr>
      </p:pic>
      <p:pic>
        <p:nvPicPr>
          <p:cNvPr id="1028" name="Picture 4" descr="Google Classroom: Why Are Students Seeing Graded Returned Work as Assigned  or Late?">
            <a:extLst>
              <a:ext uri="{FF2B5EF4-FFF2-40B4-BE49-F238E27FC236}">
                <a16:creationId xmlns:a16="http://schemas.microsoft.com/office/drawing/2014/main" id="{3A717DA2-98FB-4482-AE9C-E898ECA87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99" t="3055" r="5995" b="36552"/>
          <a:stretch/>
        </p:blipFill>
        <p:spPr bwMode="auto">
          <a:xfrm>
            <a:off x="6634577" y="4772950"/>
            <a:ext cx="4876801" cy="1924050"/>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Go Home 7">
            <a:hlinkClick r:id="" action="ppaction://hlinkshowjump?jump=firstslide" highlightClick="1"/>
            <a:extLst>
              <a:ext uri="{FF2B5EF4-FFF2-40B4-BE49-F238E27FC236}">
                <a16:creationId xmlns:a16="http://schemas.microsoft.com/office/drawing/2014/main" id="{B4A497E2-89AC-4C0A-B604-11FC08C393FC}"/>
              </a:ext>
            </a:extLst>
          </p:cNvPr>
          <p:cNvSpPr/>
          <p:nvPr/>
        </p:nvSpPr>
        <p:spPr>
          <a:xfrm>
            <a:off x="0" y="5779362"/>
            <a:ext cx="1225118" cy="1078637"/>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ction Button: Go Forward or Next 8">
            <a:hlinkClick r:id="" action="ppaction://hlinkshowjump?jump=nextslide" highlightClick="1"/>
            <a:extLst>
              <a:ext uri="{FF2B5EF4-FFF2-40B4-BE49-F238E27FC236}">
                <a16:creationId xmlns:a16="http://schemas.microsoft.com/office/drawing/2014/main" id="{3A2E7C3E-EF3A-42C5-9A79-A550F7258A4A}"/>
              </a:ext>
            </a:extLst>
          </p:cNvPr>
          <p:cNvSpPr/>
          <p:nvPr/>
        </p:nvSpPr>
        <p:spPr>
          <a:xfrm>
            <a:off x="1242874" y="5779363"/>
            <a:ext cx="1154097" cy="1060418"/>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5715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589</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Google Classroom How to…</vt:lpstr>
      <vt:lpstr>PowerPoint Presentation</vt:lpstr>
      <vt:lpstr>PowerPoint Presentation</vt:lpstr>
      <vt:lpstr>Find Class</vt:lpstr>
      <vt:lpstr>Find Class </vt:lpstr>
      <vt:lpstr>Open and Complete a Task</vt:lpstr>
      <vt:lpstr>Open and Complete a Task</vt:lpstr>
      <vt:lpstr>Open and Complete a Task</vt:lpstr>
      <vt:lpstr>How to Submit Work</vt:lpstr>
      <vt:lpstr>How to Submit Work</vt:lpstr>
      <vt:lpstr>How to Submit Work Upload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Pupils to Submit Work</dc:title>
  <dc:creator>Teacher</dc:creator>
  <cp:lastModifiedBy>David Zeffie</cp:lastModifiedBy>
  <cp:revision>12</cp:revision>
  <dcterms:created xsi:type="dcterms:W3CDTF">2021-01-06T08:01:00Z</dcterms:created>
  <dcterms:modified xsi:type="dcterms:W3CDTF">2022-09-27T15:50:54Z</dcterms:modified>
</cp:coreProperties>
</file>